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86" r:id="rId1"/>
  </p:sldMasterIdLst>
  <p:sldIdLst>
    <p:sldId id="256" r:id="rId2"/>
    <p:sldId id="261" r:id="rId3"/>
    <p:sldId id="263" r:id="rId4"/>
    <p:sldId id="265" r:id="rId5"/>
    <p:sldId id="276" r:id="rId6"/>
    <p:sldId id="280" r:id="rId7"/>
    <p:sldId id="274" r:id="rId8"/>
    <p:sldId id="286" r:id="rId9"/>
    <p:sldId id="287" r:id="rId10"/>
    <p:sldId id="260" r:id="rId11"/>
    <p:sldId id="285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4995" autoAdjust="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110" y="91"/>
      </p:cViewPr>
      <p:guideLst>
        <p:guide orient="horz" pos="2180"/>
        <p:guide pos="383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presProps" Target="presProps.xml"  /><Relationship Id="rId14" Type="http://schemas.openxmlformats.org/officeDocument/2006/relationships/viewProps" Target="viewProps.xml"  /><Relationship Id="rId15" Type="http://schemas.openxmlformats.org/officeDocument/2006/relationships/theme" Target="theme/theme1.xml"  /><Relationship Id="rId16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B4214-4DBF-4616-B2C3-8B4EF7E46E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AB03FE9-97D5-43D9-BC92-7B6A40E4F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7394D1-6C04-4599-BB51-9A952C1EA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566867-1A19-44DC-8532-C255ED42E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C5D865-9FE0-4F4A-ADF1-214DE2357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8552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06BDD4-7832-4FEF-AAAB-5E87D30D3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6D78FB2-BEAE-4940-88AB-CE46D37201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DB5249-15A3-46F2-95ED-5B53EFB5C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E9081F-8629-4881-8001-2B078416B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AEB9FF-478D-4F34-A5DC-85C16DA5C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6588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8E3ED1E-1367-4089-8246-25CF02101A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F03311B-06C8-4BA3-8FA8-A087FE4C4A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53F52C-E04E-4842-9401-2A53FEC18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650625-DEC8-4CA1-833E-D5F27F2B9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4A1BC5-DB02-4CA7-A164-16C8D455C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6661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05D42E-715B-4EDD-A27B-332544481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DDA5DB-0087-4B56-AB93-7A96F320B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10E96F-C356-4868-AAF1-E7F5037B9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AD522-9369-4F05-814F-D9537D666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1A04CC-EDF1-43BF-A270-3ED96526E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9746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D20C71-EBBC-40F0-B528-6DCCE8556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FEAFDC-90E7-4666-8054-5E1622750D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21E9D8-B8DB-4488-9EB8-662CCDEC7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DD5FDD-E25D-4ECB-9C77-C975AECBF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5C334A-2787-4D3E-AA09-1AB980F88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7485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1955A4-42D8-4052-91CD-83CC8EB8A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0FDB7F-4847-4641-947F-2C40965305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41E8238-7785-4913-A114-3C4A0B8F7A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915E74-67E7-4632-B5FF-C607E64B6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ACB9C5-D260-4603-993D-811AD5292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5CE58B-7D88-46FD-9424-91D4C1DEB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616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A889C1-1DC9-4BA1-BE5E-FEA0E3D6C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37FCBF-30AD-43ED-A29C-F719B7BEF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A5F8C6A-FC2D-4F48-9EA9-082BD928B7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93FD55E-35E4-45CB-9F14-0B6DE30889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29DEB8A-6088-4697-8FB2-145D3FE892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E0739F7-EBE7-4E61-A35B-0E2190F22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079755D-AE2C-4E94-8827-3EDEB9899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F694F53-41A5-4EC8-B85C-ECF325B95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1226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B42CAD-5B9C-4883-99D8-79E064D66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BE3CBBE-A715-436F-83AE-1CDB1B442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99D08C5-525A-4D7A-BAC8-393060F23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32695A6-CAB4-47F8-A104-F10AB42E8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9992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A8BEF53-7AB9-4B35-9113-0F6666F45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D076032-36AC-455A-B9BE-179570A1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764636-4C36-4807-B9BC-D7B8D5C0A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170576-C598-413D-9D50-1D8263FFE92C}"/>
              </a:ext>
            </a:extLst>
          </p:cNvPr>
          <p:cNvSpPr txBox="1"/>
          <p:nvPr userDrawn="1"/>
        </p:nvSpPr>
        <p:spPr>
          <a:xfrm>
            <a:off x="9811098" y="6614007"/>
            <a:ext cx="23903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9139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9070FE-CE34-4BED-AE7D-B6C92374F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CC5AE0-4A2D-4FB9-91EA-7C51570FF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512FCE-182C-4B3A-99C0-26607E6133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A38F52-749B-4A01-8260-BA394B0F4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021B5B-96D1-40E1-A15C-F6C0B703D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6C378E2-A8C9-436C-981A-B61FFF677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3874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E21AFA-4CEB-436D-8F46-8FFB0B212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8EAE84A-13CE-432B-BD71-6DAC799A26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8359BC-4BCB-40E6-9AE7-3B4E811B47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1B02BE-923A-40D7-8979-76A39828E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2453C0-2DE9-406E-8B46-7A3552383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01784D-991A-4949-8628-D7A938504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4788269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934B21B-5718-4A4A-8574-E147A41CB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170F6AC-0FA0-4F7E-BA41-75C2E9DB23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78638B-432A-4AC6-B5AB-AF2A332AE7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B34B3F-010A-43D0-B99E-3343AD573276}" type="datetimeFigureOut">
              <a:rPr lang="ko-KR" altLang="en-US" smtClean="0"/>
              <a:t>2021-10-17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81B2BA-060F-41BC-AAED-8689459479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4F3852-0A20-458B-A039-10AC150CF7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643124-508E-42FC-84CC-76C104603A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1138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.jpe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5.jpe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.png"  /><Relationship Id="rId3" Type="http://schemas.openxmlformats.org/officeDocument/2006/relationships/image" Target="../media/image4.svg"  /><Relationship Id="rId4" Type="http://schemas.openxmlformats.org/officeDocument/2006/relationships/image" Target="../media/image5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10" Type="http://schemas.openxmlformats.org/officeDocument/2006/relationships/image" Target="../media/image14.png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Relationship Id="rId4" Type="http://schemas.openxmlformats.org/officeDocument/2006/relationships/image" Target="../media/image8.png"  /><Relationship Id="rId5" Type="http://schemas.openxmlformats.org/officeDocument/2006/relationships/image" Target="../media/image9.png"  /><Relationship Id="rId6" Type="http://schemas.openxmlformats.org/officeDocument/2006/relationships/image" Target="../media/image10.png"  /><Relationship Id="rId7" Type="http://schemas.openxmlformats.org/officeDocument/2006/relationships/image" Target="../media/image11.png"  /><Relationship Id="rId8" Type="http://schemas.openxmlformats.org/officeDocument/2006/relationships/image" Target="../media/image12.png"  /><Relationship Id="rId9" Type="http://schemas.openxmlformats.org/officeDocument/2006/relationships/image" Target="../media/image13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5.png"  /><Relationship Id="rId3" Type="http://schemas.openxmlformats.org/officeDocument/2006/relationships/image" Target="../media/image16.png"  /><Relationship Id="rId4" Type="http://schemas.openxmlformats.org/officeDocument/2006/relationships/image" Target="../media/image17.png"  /><Relationship Id="rId5" Type="http://schemas.openxmlformats.org/officeDocument/2006/relationships/image" Target="../media/image18.png"  /><Relationship Id="rId6" Type="http://schemas.openxmlformats.org/officeDocument/2006/relationships/image" Target="../media/image19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0.png"  /><Relationship Id="rId3" Type="http://schemas.openxmlformats.org/officeDocument/2006/relationships/image" Target="../media/image21.png"  /><Relationship Id="rId4" Type="http://schemas.openxmlformats.org/officeDocument/2006/relationships/image" Target="../media/image22.png"  /><Relationship Id="rId5" Type="http://schemas.openxmlformats.org/officeDocument/2006/relationships/image" Target="../media/image23.png"  /><Relationship Id="rId6" Type="http://schemas.openxmlformats.org/officeDocument/2006/relationships/image" Target="../media/image24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0AEDF56-C01E-4F19-815B-DF98F17D42A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334240" cy="69380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1F88D5-E7AB-43D9-9D83-DD09EDC3D478}"/>
              </a:ext>
            </a:extLst>
          </p:cNvPr>
          <p:cNvSpPr txBox="1"/>
          <p:nvPr/>
        </p:nvSpPr>
        <p:spPr>
          <a:xfrm>
            <a:off x="9811385" y="6588760"/>
            <a:ext cx="2390140" cy="246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EDACE6-738D-4516-BBD7-033BF415A52D}"/>
              </a:ext>
            </a:extLst>
          </p:cNvPr>
          <p:cNvSpPr txBox="1"/>
          <p:nvPr/>
        </p:nvSpPr>
        <p:spPr>
          <a:xfrm>
            <a:off x="2959735" y="770255"/>
            <a:ext cx="6273165" cy="163004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sz="10000" b="1">
                <a:solidFill>
                  <a:schemeClr val="accent5">
                    <a:lumMod val="50000"/>
                  </a:schemeClr>
                </a:solidFill>
                <a:latin typeface="+mj-lt"/>
              </a:rPr>
              <a:t>GongBooZ</a:t>
            </a:r>
            <a:endParaRPr lang="ko-KR" altLang="en-US" sz="10000" b="1">
              <a:solidFill>
                <a:schemeClr val="accent5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7284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8D7A7946-4597-4805-BA74-0116A5FFF8D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A556A45C-C351-4949-AD38-C924B7B5851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50000"/>
              <a:alpha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9552798-EFC5-4327-BC64-9F9AA2B5B2B9}"/>
              </a:ext>
            </a:extLst>
          </p:cNvPr>
          <p:cNvGrpSpPr/>
          <p:nvPr/>
        </p:nvGrpSpPr>
        <p:grpSpPr>
          <a:xfrm>
            <a:off x="4798060" y="2579370"/>
            <a:ext cx="2402840" cy="1697990"/>
            <a:chOff x="4798060" y="2579370"/>
            <a:chExt cx="2402840" cy="1697990"/>
          </a:xfrm>
        </p:grpSpPr>
        <p:sp>
          <p:nvSpPr>
            <p:cNvPr id="17" name="TextBox 16"/>
            <p:cNvSpPr txBox="1">
              <a:spLocks/>
            </p:cNvSpPr>
            <p:nvPr/>
          </p:nvSpPr>
          <p:spPr>
            <a:xfrm>
              <a:off x="4798060" y="2579370"/>
              <a:ext cx="2237740" cy="92265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5400">
                  <a:solidFill>
                    <a:schemeClr val="bg1"/>
                  </a:solidFill>
                  <a:latin typeface="G마켓 산스 TTF Bold" charset="0"/>
                </a:rPr>
                <a:t>Part </a:t>
              </a:r>
              <a:r>
                <a:rPr lang="ko-KR" altLang="ko-KR" sz="5400">
                  <a:solidFill>
                    <a:schemeClr val="bg1"/>
                  </a:solidFill>
                  <a:latin typeface="G마켓 산스 TTF Bold" charset="0"/>
                </a:rPr>
                <a:t>6</a:t>
              </a:r>
              <a:r>
                <a:rPr lang="en-US" altLang="ko-KR" sz="5400">
                  <a:solidFill>
                    <a:schemeClr val="bg1"/>
                  </a:solidFill>
                  <a:latin typeface="G마켓 산스 TTF Bold" charset="0"/>
                </a:rPr>
                <a:t>.</a:t>
              </a:r>
              <a:endParaRPr lang="ko-KR" altLang="en-US" sz="5400">
                <a:solidFill>
                  <a:schemeClr val="bg1"/>
                </a:solidFill>
                <a:latin typeface="G마켓 산스 TTF Bold" charset="0"/>
              </a:endParaRPr>
            </a:p>
          </p:txBody>
        </p:sp>
        <p:sp>
          <p:nvSpPr>
            <p:cNvPr id="18" name="TextBox 17"/>
            <p:cNvSpPr txBox="1">
              <a:spLocks/>
            </p:cNvSpPr>
            <p:nvPr/>
          </p:nvSpPr>
          <p:spPr>
            <a:xfrm>
              <a:off x="4991735" y="3570605"/>
              <a:ext cx="2209800" cy="707390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4000" spc="-290">
                  <a:solidFill>
                    <a:schemeClr val="bg1"/>
                  </a:solidFill>
                </a:rPr>
                <a:t>시연 영상</a:t>
              </a:r>
              <a:endParaRPr lang="ko-KR" altLang="en-US" sz="40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1174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2F7D08-5341-4FF9-B27B-1F6C7424F031}"/>
              </a:ext>
            </a:extLst>
          </p:cNvPr>
          <p:cNvSpPr txBox="1"/>
          <p:nvPr/>
        </p:nvSpPr>
        <p:spPr>
          <a:xfrm>
            <a:off x="4116070" y="3081020"/>
            <a:ext cx="3960495" cy="76898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4400">
                <a:solidFill>
                  <a:schemeClr val="bg1"/>
                </a:solidFill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1208162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97DE0FD-DDA9-4D1F-BF06-8014D8845C7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-635"/>
            <a:ext cx="6096000" cy="6858000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56C74D8-F170-447D-B69F-E6349C6CB9ED}"/>
              </a:ext>
            </a:extLst>
          </p:cNvPr>
          <p:cNvCxnSpPr/>
          <p:nvPr/>
        </p:nvCxnSpPr>
        <p:spPr>
          <a:xfrm>
            <a:off x="802005" y="1539875"/>
            <a:ext cx="529399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85EA883-ADF8-4384-854B-A47AF521B082}"/>
              </a:ext>
            </a:extLst>
          </p:cNvPr>
          <p:cNvSpPr txBox="1"/>
          <p:nvPr/>
        </p:nvSpPr>
        <p:spPr>
          <a:xfrm>
            <a:off x="802005" y="611505"/>
            <a:ext cx="1040765" cy="7080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300" dirty="0">
                <a:solidFill>
                  <a:schemeClr val="bg1"/>
                </a:solidFill>
                <a:latin typeface="+mn-ea"/>
              </a:rPr>
              <a:t>목차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86C152-90B0-48E4-9A04-F12E2640CB0A}"/>
              </a:ext>
            </a:extLst>
          </p:cNvPr>
          <p:cNvSpPr txBox="1"/>
          <p:nvPr/>
        </p:nvSpPr>
        <p:spPr>
          <a:xfrm>
            <a:off x="1965325" y="949960"/>
            <a:ext cx="2712720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j-lt"/>
              </a:rPr>
              <a:t>A table of contents.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748C335-F1F7-4CC2-B38D-93AB9F2985A2}"/>
              </a:ext>
            </a:extLst>
          </p:cNvPr>
          <p:cNvGrpSpPr/>
          <p:nvPr/>
        </p:nvGrpSpPr>
        <p:grpSpPr>
          <a:xfrm>
            <a:off x="802005" y="2024380"/>
            <a:ext cx="1913255" cy="398780"/>
            <a:chOff x="802005" y="2024380"/>
            <a:chExt cx="1913255" cy="398780"/>
          </a:xfrm>
        </p:grpSpPr>
        <p:sp>
          <p:nvSpPr>
            <p:cNvPr id="8" name="TextBox 7"/>
            <p:cNvSpPr txBox="1">
              <a:spLocks/>
            </p:cNvSpPr>
            <p:nvPr/>
          </p:nvSpPr>
          <p:spPr>
            <a:xfrm>
              <a:off x="802005" y="2024380"/>
              <a:ext cx="68516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2000" spc="300">
                  <a:solidFill>
                    <a:schemeClr val="bg1"/>
                  </a:solidFill>
                  <a:latin typeface="+mj-lt"/>
                </a:rPr>
                <a:t>01</a:t>
              </a:r>
              <a:endParaRPr lang="ko-KR" alt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>
              <a:spLocks/>
            </p:cNvSpPr>
            <p:nvPr/>
          </p:nvSpPr>
          <p:spPr>
            <a:xfrm>
              <a:off x="1611630" y="2024380"/>
              <a:ext cx="110426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en-US" sz="2000" spc="-290">
                  <a:solidFill>
                    <a:schemeClr val="bg1"/>
                  </a:solidFill>
                </a:rPr>
                <a:t>개발 환경</a:t>
              </a:r>
              <a:endParaRPr lang="ko-KR" altLang="en-US" sz="200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170C8F1-8653-4C7C-AC3A-E023FAFF0B0D}"/>
              </a:ext>
            </a:extLst>
          </p:cNvPr>
          <p:cNvGrpSpPr/>
          <p:nvPr/>
        </p:nvGrpSpPr>
        <p:grpSpPr>
          <a:xfrm>
            <a:off x="802005" y="2446020"/>
            <a:ext cx="2668905" cy="398780"/>
            <a:chOff x="802005" y="2446020"/>
            <a:chExt cx="2668905" cy="398780"/>
          </a:xfrm>
        </p:grpSpPr>
        <p:sp>
          <p:nvSpPr>
            <p:cNvPr id="12" name="TextBox 11"/>
            <p:cNvSpPr txBox="1">
              <a:spLocks/>
            </p:cNvSpPr>
            <p:nvPr/>
          </p:nvSpPr>
          <p:spPr>
            <a:xfrm>
              <a:off x="802005" y="2446020"/>
              <a:ext cx="754380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2000" spc="300">
                  <a:solidFill>
                    <a:schemeClr val="bg1"/>
                  </a:solidFill>
                  <a:latin typeface="+mj-lt"/>
                </a:rPr>
                <a:t>02</a:t>
              </a:r>
              <a:endParaRPr lang="ko-KR" alt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>
              <a:spLocks/>
            </p:cNvSpPr>
            <p:nvPr/>
          </p:nvSpPr>
          <p:spPr>
            <a:xfrm>
              <a:off x="1611630" y="2446020"/>
              <a:ext cx="185991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en-US" sz="2000" spc="-290">
                  <a:solidFill>
                    <a:schemeClr val="bg1"/>
                  </a:solidFill>
                </a:rPr>
                <a:t>개발 동기 및 목적</a:t>
              </a:r>
              <a:endParaRPr lang="ko-KR" altLang="en-US" sz="200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B747CD3-6CC6-4BD3-B10B-63BDB10AE0F1}"/>
              </a:ext>
            </a:extLst>
          </p:cNvPr>
          <p:cNvGrpSpPr/>
          <p:nvPr/>
        </p:nvGrpSpPr>
        <p:grpSpPr>
          <a:xfrm>
            <a:off x="802005" y="2911475"/>
            <a:ext cx="2130425" cy="398780"/>
            <a:chOff x="802005" y="2911475"/>
            <a:chExt cx="2130425" cy="398780"/>
          </a:xfrm>
        </p:grpSpPr>
        <p:sp>
          <p:nvSpPr>
            <p:cNvPr id="15" name="TextBox 14"/>
            <p:cNvSpPr txBox="1">
              <a:spLocks/>
            </p:cNvSpPr>
            <p:nvPr/>
          </p:nvSpPr>
          <p:spPr>
            <a:xfrm>
              <a:off x="802005" y="2911475"/>
              <a:ext cx="75755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2000" spc="300">
                  <a:solidFill>
                    <a:schemeClr val="bg1"/>
                  </a:solidFill>
                  <a:latin typeface="+mj-lt"/>
                </a:rPr>
                <a:t>03</a:t>
              </a:r>
              <a:endParaRPr lang="ko-KR" alt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>
              <a:spLocks/>
            </p:cNvSpPr>
            <p:nvPr/>
          </p:nvSpPr>
          <p:spPr>
            <a:xfrm>
              <a:off x="1611630" y="2911475"/>
              <a:ext cx="132143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en-US" sz="2000" spc="-290">
                  <a:solidFill>
                    <a:schemeClr val="bg1"/>
                  </a:solidFill>
                </a:rPr>
                <a:t>시스템 개요</a:t>
              </a:r>
              <a:endParaRPr lang="ko-KR" altLang="en-US" sz="200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EF02CC46-B1FB-4C55-966C-AE30B967D48B}"/>
              </a:ext>
            </a:extLst>
          </p:cNvPr>
          <p:cNvGrpSpPr/>
          <p:nvPr/>
        </p:nvGrpSpPr>
        <p:grpSpPr>
          <a:xfrm>
            <a:off x="802005" y="3338195"/>
            <a:ext cx="3364865" cy="398780"/>
            <a:chOff x="802005" y="3338195"/>
            <a:chExt cx="3364865" cy="398780"/>
          </a:xfrm>
        </p:grpSpPr>
        <p:sp>
          <p:nvSpPr>
            <p:cNvPr id="18" name="TextBox 17"/>
            <p:cNvSpPr txBox="1">
              <a:spLocks/>
            </p:cNvSpPr>
            <p:nvPr/>
          </p:nvSpPr>
          <p:spPr>
            <a:xfrm>
              <a:off x="802005" y="3338195"/>
              <a:ext cx="76263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2000" spc="300">
                  <a:solidFill>
                    <a:schemeClr val="bg1"/>
                  </a:solidFill>
                  <a:latin typeface="+mj-lt"/>
                </a:rPr>
                <a:t>04</a:t>
              </a:r>
              <a:endParaRPr lang="ko-KR" alt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>
              <a:spLocks/>
            </p:cNvSpPr>
            <p:nvPr/>
          </p:nvSpPr>
          <p:spPr>
            <a:xfrm>
              <a:off x="1611630" y="3338195"/>
              <a:ext cx="255587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en-US" sz="2000" spc="-290">
                  <a:solidFill>
                    <a:schemeClr val="bg1"/>
                  </a:solidFill>
                </a:rPr>
                <a:t>제목을 입력하세요</a:t>
              </a:r>
              <a:endParaRPr lang="ko-KR" altLang="en-US" sz="200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그룹 6"/>
          <p:cNvGrpSpPr/>
          <p:nvPr/>
        </p:nvGrpSpPr>
        <p:grpSpPr>
          <a:xfrm>
            <a:off x="800100" y="3758565"/>
            <a:ext cx="2348230" cy="399415"/>
            <a:chOff x="800100" y="3758565"/>
            <a:chExt cx="2348230" cy="399415"/>
          </a:xfrm>
        </p:grpSpPr>
        <p:sp>
          <p:nvSpPr>
            <p:cNvPr id="21" name="텍스트 상자 4"/>
            <p:cNvSpPr txBox="1">
              <a:spLocks/>
            </p:cNvSpPr>
            <p:nvPr/>
          </p:nvSpPr>
          <p:spPr>
            <a:xfrm>
              <a:off x="800100" y="3758565"/>
              <a:ext cx="109791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2000" spc="300">
                  <a:solidFill>
                    <a:schemeClr val="bg1"/>
                  </a:solidFill>
                  <a:latin typeface="+mj-lt"/>
                </a:rPr>
                <a:t>0</a:t>
              </a:r>
              <a:r>
                <a:rPr lang="ko-KR" altLang="ko-KR" sz="2000" spc="300">
                  <a:solidFill>
                    <a:schemeClr val="bg1"/>
                  </a:solidFill>
                  <a:latin typeface="+mj-lt"/>
                </a:rPr>
                <a:t>5	</a:t>
              </a:r>
              <a:endParaRPr lang="ko-KR" alt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2" name="텍스트 상자 5"/>
            <p:cNvSpPr txBox="1">
              <a:spLocks/>
            </p:cNvSpPr>
            <p:nvPr/>
          </p:nvSpPr>
          <p:spPr>
            <a:xfrm>
              <a:off x="1609725" y="3758565"/>
              <a:ext cx="153860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en-US" sz="2000" spc="-290">
                  <a:solidFill>
                    <a:schemeClr val="bg1"/>
                  </a:solidFill>
                </a:rPr>
                <a:t>프로그램 화면</a:t>
              </a:r>
              <a:endParaRPr lang="ko-KR" altLang="en-US" sz="2000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그룹 9"/>
          <p:cNvGrpSpPr/>
          <p:nvPr/>
        </p:nvGrpSpPr>
        <p:grpSpPr>
          <a:xfrm>
            <a:off x="800100" y="4180840"/>
            <a:ext cx="1427480" cy="399415"/>
            <a:chOff x="800100" y="4180840"/>
            <a:chExt cx="1427480" cy="399415"/>
          </a:xfrm>
        </p:grpSpPr>
        <p:sp>
          <p:nvSpPr>
            <p:cNvPr id="24" name="텍스트 상자 7"/>
            <p:cNvSpPr txBox="1">
              <a:spLocks/>
            </p:cNvSpPr>
            <p:nvPr/>
          </p:nvSpPr>
          <p:spPr>
            <a:xfrm>
              <a:off x="800100" y="4180840"/>
              <a:ext cx="56705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2000" spc="300">
                  <a:solidFill>
                    <a:schemeClr val="bg1"/>
                  </a:solidFill>
                  <a:latin typeface="+mj-lt"/>
                </a:rPr>
                <a:t>0</a:t>
              </a:r>
              <a:r>
                <a:rPr lang="ko-KR" altLang="ko-KR" sz="2000" spc="300">
                  <a:solidFill>
                    <a:schemeClr val="bg1"/>
                  </a:solidFill>
                  <a:latin typeface="+mj-lt"/>
                </a:rPr>
                <a:t>6</a:t>
              </a:r>
              <a:endParaRPr lang="ko-KR" alt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5" name="텍스트 상자 8"/>
            <p:cNvSpPr txBox="1">
              <a:spLocks/>
            </p:cNvSpPr>
            <p:nvPr/>
          </p:nvSpPr>
          <p:spPr>
            <a:xfrm>
              <a:off x="1609725" y="4180840"/>
              <a:ext cx="61785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en-US" sz="2000" spc="-290">
                  <a:solidFill>
                    <a:schemeClr val="bg1"/>
                  </a:solidFill>
                </a:rPr>
                <a:t>시연</a:t>
              </a:r>
              <a:endParaRPr lang="ko-KR" altLang="en-US" sz="2000"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그룹 12"/>
          <p:cNvGrpSpPr/>
          <p:nvPr/>
        </p:nvGrpSpPr>
        <p:grpSpPr>
          <a:xfrm>
            <a:off x="800100" y="4621530"/>
            <a:ext cx="1861820" cy="399415"/>
            <a:chOff x="800100" y="4621530"/>
            <a:chExt cx="1861820" cy="399415"/>
          </a:xfrm>
        </p:grpSpPr>
        <p:sp>
          <p:nvSpPr>
            <p:cNvPr id="27" name="텍스트 상자 10"/>
            <p:cNvSpPr txBox="1">
              <a:spLocks/>
            </p:cNvSpPr>
            <p:nvPr/>
          </p:nvSpPr>
          <p:spPr>
            <a:xfrm>
              <a:off x="800100" y="4621530"/>
              <a:ext cx="56705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2000" spc="300">
                  <a:solidFill>
                    <a:schemeClr val="bg1"/>
                  </a:solidFill>
                  <a:latin typeface="+mj-lt"/>
                </a:rPr>
                <a:t>0</a:t>
              </a:r>
              <a:r>
                <a:rPr lang="ko-KR" altLang="ko-KR" sz="2000" spc="300">
                  <a:solidFill>
                    <a:schemeClr val="bg1"/>
                  </a:solidFill>
                  <a:latin typeface="+mj-lt"/>
                </a:rPr>
                <a:t>7</a:t>
              </a:r>
              <a:endParaRPr lang="ko-KR" alt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8" name="텍스트 상자 11"/>
            <p:cNvSpPr txBox="1">
              <a:spLocks/>
            </p:cNvSpPr>
            <p:nvPr/>
          </p:nvSpPr>
          <p:spPr>
            <a:xfrm>
              <a:off x="1609725" y="4621530"/>
              <a:ext cx="105219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en-US" sz="2000" spc="-290">
                  <a:solidFill>
                    <a:schemeClr val="bg1"/>
                  </a:solidFill>
                </a:rPr>
                <a:t>에필로그</a:t>
              </a:r>
              <a:endParaRPr lang="ko-KR" altLang="en-US" sz="200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그룹 15"/>
          <p:cNvGrpSpPr/>
          <p:nvPr/>
        </p:nvGrpSpPr>
        <p:grpSpPr>
          <a:xfrm>
            <a:off x="800100" y="5062220"/>
            <a:ext cx="1453515" cy="399415"/>
            <a:chOff x="800100" y="5062220"/>
            <a:chExt cx="1453515" cy="399415"/>
          </a:xfrm>
        </p:grpSpPr>
        <p:sp>
          <p:nvSpPr>
            <p:cNvPr id="30" name="텍스트 상자 13"/>
            <p:cNvSpPr txBox="1">
              <a:spLocks/>
            </p:cNvSpPr>
            <p:nvPr/>
          </p:nvSpPr>
          <p:spPr>
            <a:xfrm>
              <a:off x="800100" y="5062220"/>
              <a:ext cx="56705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2000" spc="300">
                  <a:solidFill>
                    <a:schemeClr val="bg1"/>
                  </a:solidFill>
                  <a:latin typeface="+mj-lt"/>
                </a:rPr>
                <a:t>0</a:t>
              </a:r>
              <a:r>
                <a:rPr lang="ko-KR" altLang="ko-KR" sz="2000" spc="300">
                  <a:solidFill>
                    <a:schemeClr val="bg1"/>
                  </a:solidFill>
                  <a:latin typeface="+mj-lt"/>
                </a:rPr>
                <a:t>8</a:t>
              </a:r>
              <a:endParaRPr lang="ko-KR" alt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1" name="텍스트 상자 14"/>
            <p:cNvSpPr txBox="1">
              <a:spLocks/>
            </p:cNvSpPr>
            <p:nvPr/>
          </p:nvSpPr>
          <p:spPr>
            <a:xfrm>
              <a:off x="1609725" y="5062220"/>
              <a:ext cx="643890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en-US" sz="2000" spc="-290">
                  <a:solidFill>
                    <a:schemeClr val="bg1"/>
                  </a:solidFill>
                </a:rPr>
                <a:t>Q&amp;A</a:t>
              </a:r>
              <a:endParaRPr lang="ko-KR" altLang="en-US" sz="20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7585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5793BFC-7410-4CA5-9F33-BBE620E91B97}"/>
              </a:ext>
            </a:extLst>
          </p:cNvPr>
          <p:cNvSpPr/>
          <p:nvPr/>
        </p:nvSpPr>
        <p:spPr>
          <a:xfrm>
            <a:off x="0" y="0"/>
            <a:ext cx="2438400" cy="1606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911BEAA-E3C2-4AE3-963F-87E3CAF3FB81}"/>
              </a:ext>
            </a:extLst>
          </p:cNvPr>
          <p:cNvSpPr/>
          <p:nvPr/>
        </p:nvSpPr>
        <p:spPr>
          <a:xfrm>
            <a:off x="24384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7D8FA21-061E-4374-84B8-289D75129065}"/>
              </a:ext>
            </a:extLst>
          </p:cNvPr>
          <p:cNvSpPr/>
          <p:nvPr/>
        </p:nvSpPr>
        <p:spPr>
          <a:xfrm>
            <a:off x="48768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13425E8-514E-4A6A-80B1-6C04D22E0E7B}"/>
              </a:ext>
            </a:extLst>
          </p:cNvPr>
          <p:cNvSpPr/>
          <p:nvPr/>
        </p:nvSpPr>
        <p:spPr>
          <a:xfrm>
            <a:off x="73152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73FA5A3-7443-4A4A-A0C2-99EF274D1D5C}"/>
              </a:ext>
            </a:extLst>
          </p:cNvPr>
          <p:cNvSpPr/>
          <p:nvPr/>
        </p:nvSpPr>
        <p:spPr>
          <a:xfrm>
            <a:off x="97536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BFED9-3247-4858-97FC-29981B727AB9}"/>
              </a:ext>
            </a:extLst>
          </p:cNvPr>
          <p:cNvSpPr txBox="1"/>
          <p:nvPr/>
        </p:nvSpPr>
        <p:spPr>
          <a:xfrm>
            <a:off x="160655" y="304800"/>
            <a:ext cx="901065" cy="3384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2"/>
                </a:solidFill>
                <a:latin typeface="+mj-lt"/>
              </a:rPr>
              <a:t>Part 1,</a:t>
            </a:r>
            <a:endParaRPr lang="ko-KR" altLang="en-US" sz="16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05A515-73BD-4F7C-A919-EAFE378DB41F}"/>
              </a:ext>
            </a:extLst>
          </p:cNvPr>
          <p:cNvSpPr txBox="1"/>
          <p:nvPr/>
        </p:nvSpPr>
        <p:spPr>
          <a:xfrm>
            <a:off x="1061720" y="320040"/>
            <a:ext cx="2172970" cy="64579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3600">
                <a:solidFill>
                  <a:schemeClr val="accent2"/>
                </a:solidFill>
              </a:rPr>
              <a:t>개발 환경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594AD39-1264-44FB-9659-7901314242FB}"/>
              </a:ext>
            </a:extLst>
          </p:cNvPr>
          <p:cNvCxnSpPr>
            <a:cxnSpLocks/>
          </p:cNvCxnSpPr>
          <p:nvPr/>
        </p:nvCxnSpPr>
        <p:spPr>
          <a:xfrm>
            <a:off x="1061720" y="1097280"/>
            <a:ext cx="111302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E501AEF9-92F4-4B13-9B17-E9338A27B6EF}"/>
              </a:ext>
            </a:extLst>
          </p:cNvPr>
          <p:cNvCxnSpPr>
            <a:cxnSpLocks/>
          </p:cNvCxnSpPr>
          <p:nvPr/>
        </p:nvCxnSpPr>
        <p:spPr>
          <a:xfrm>
            <a:off x="1483360" y="2956560"/>
            <a:ext cx="10708640" cy="0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22388386-915F-4665-8260-169A76E039B4}"/>
              </a:ext>
            </a:extLst>
          </p:cNvPr>
          <p:cNvCxnSpPr>
            <a:cxnSpLocks/>
          </p:cNvCxnSpPr>
          <p:nvPr/>
        </p:nvCxnSpPr>
        <p:spPr>
          <a:xfrm>
            <a:off x="1483360" y="4848225"/>
            <a:ext cx="10708640" cy="0"/>
          </a:xfrm>
          <a:prstGeom prst="line">
            <a:avLst/>
          </a:prstGeom>
          <a:ln w="95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A29B428-1657-4B3A-AB73-BAEB228F0FF0}"/>
              </a:ext>
            </a:extLst>
          </p:cNvPr>
          <p:cNvSpPr txBox="1"/>
          <p:nvPr/>
        </p:nvSpPr>
        <p:spPr>
          <a:xfrm>
            <a:off x="1520825" y="1367155"/>
            <a:ext cx="609600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001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3A9EFD-EDEA-4E55-ADA5-D740EFA08E91}"/>
              </a:ext>
            </a:extLst>
          </p:cNvPr>
          <p:cNvSpPr txBox="1"/>
          <p:nvPr/>
        </p:nvSpPr>
        <p:spPr>
          <a:xfrm>
            <a:off x="2371725" y="1367155"/>
            <a:ext cx="447675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&gt;&gt;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D8DCAB7-985A-4C8B-A75E-44BEFB962917}"/>
              </a:ext>
            </a:extLst>
          </p:cNvPr>
          <p:cNvSpPr txBox="1"/>
          <p:nvPr/>
        </p:nvSpPr>
        <p:spPr>
          <a:xfrm>
            <a:off x="3060700" y="1320800"/>
            <a:ext cx="3020060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2400" spc="-140">
                <a:solidFill>
                  <a:schemeClr val="accent2"/>
                </a:solidFill>
                <a:latin typeface="나눔스퀘어 Bold" charset="0"/>
                <a:ea typeface="나눔스퀘어 Bold" charset="0"/>
              </a:rPr>
              <a:t>운영 체제</a:t>
            </a:r>
            <a:endParaRPr lang="ko-KR" altLang="en-US" sz="2400">
              <a:solidFill>
                <a:schemeClr val="accent2"/>
              </a:solidFill>
              <a:latin typeface="나눔스퀘어 Bold" charset="0"/>
              <a:ea typeface="나눔스퀘어 Bold" charset="0"/>
            </a:endParaRPr>
          </a:p>
        </p:txBody>
      </p:sp>
      <p:sp>
        <p:nvSpPr>
          <p:cNvPr id="20" name="TextBox 19"/>
          <p:cNvSpPr txBox="1">
            <a:spLocks/>
          </p:cNvSpPr>
          <p:nvPr/>
        </p:nvSpPr>
        <p:spPr>
          <a:xfrm>
            <a:off x="3060700" y="1866265"/>
            <a:ext cx="8994140" cy="55372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2500" spc="-140"/>
              <a:t> Window 10, Mac OS</a:t>
            </a:r>
            <a:endParaRPr lang="ko-KR" altLang="en-US" sz="25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3921B81-C796-4BD8-A372-18E09CFFB595}"/>
              </a:ext>
            </a:extLst>
          </p:cNvPr>
          <p:cNvSpPr txBox="1"/>
          <p:nvPr/>
        </p:nvSpPr>
        <p:spPr>
          <a:xfrm>
            <a:off x="1520825" y="3187700"/>
            <a:ext cx="655955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002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598FF87-5FC5-41F1-A935-8518D0B49166}"/>
              </a:ext>
            </a:extLst>
          </p:cNvPr>
          <p:cNvSpPr txBox="1"/>
          <p:nvPr/>
        </p:nvSpPr>
        <p:spPr>
          <a:xfrm>
            <a:off x="2371725" y="3187700"/>
            <a:ext cx="447675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&gt;&gt;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E15C358-1FA5-47CB-8D9A-92A7B5D33465}"/>
              </a:ext>
            </a:extLst>
          </p:cNvPr>
          <p:cNvSpPr txBox="1"/>
          <p:nvPr/>
        </p:nvSpPr>
        <p:spPr>
          <a:xfrm>
            <a:off x="3060700" y="3141345"/>
            <a:ext cx="3020060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2400" spc="-140">
                <a:solidFill>
                  <a:schemeClr val="accent2"/>
                </a:solidFill>
                <a:latin typeface="나눔스퀘어 Bold" charset="0"/>
                <a:ea typeface="나눔스퀘어 Bold" charset="0"/>
              </a:rPr>
              <a:t>언어</a:t>
            </a:r>
            <a:endParaRPr lang="ko-KR" altLang="en-US" sz="2400">
              <a:solidFill>
                <a:schemeClr val="accent2"/>
              </a:solidFill>
              <a:latin typeface="나눔스퀘어 Bold" charset="0"/>
              <a:ea typeface="나눔스퀘어 Bold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3C0C7C-65C6-490F-A953-EF7449FAE47A}"/>
              </a:ext>
            </a:extLst>
          </p:cNvPr>
          <p:cNvSpPr txBox="1"/>
          <p:nvPr/>
        </p:nvSpPr>
        <p:spPr>
          <a:xfrm>
            <a:off x="3060700" y="3686810"/>
            <a:ext cx="8994140" cy="55372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2500" spc="-140"/>
              <a:t>Java Spring, SQL</a:t>
            </a:r>
            <a:endParaRPr lang="ko-KR" altLang="en-US" sz="250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7EE1B45-F6F4-4551-9329-2ABE79454968}"/>
              </a:ext>
            </a:extLst>
          </p:cNvPr>
          <p:cNvSpPr txBox="1"/>
          <p:nvPr/>
        </p:nvSpPr>
        <p:spPr>
          <a:xfrm>
            <a:off x="1520825" y="5048885"/>
            <a:ext cx="657860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003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E5AC435-47EB-41A2-BFBA-F9E57DF09646}"/>
              </a:ext>
            </a:extLst>
          </p:cNvPr>
          <p:cNvSpPr txBox="1"/>
          <p:nvPr/>
        </p:nvSpPr>
        <p:spPr>
          <a:xfrm>
            <a:off x="2371725" y="5048885"/>
            <a:ext cx="447675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&gt;&gt;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0BC241-1D22-46C6-AC7E-C9769E22D4E4}"/>
              </a:ext>
            </a:extLst>
          </p:cNvPr>
          <p:cNvSpPr txBox="1"/>
          <p:nvPr/>
        </p:nvSpPr>
        <p:spPr>
          <a:xfrm>
            <a:off x="3060700" y="5003165"/>
            <a:ext cx="3020060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2400" spc="-140">
                <a:solidFill>
                  <a:schemeClr val="accent2"/>
                </a:solidFill>
                <a:latin typeface="나눔스퀘어 Bold" charset="0"/>
                <a:ea typeface="나눔스퀘어 Bold" charset="0"/>
              </a:rPr>
              <a:t>도구</a:t>
            </a:r>
            <a:endParaRPr lang="ko-KR" altLang="en-US" sz="2400">
              <a:solidFill>
                <a:schemeClr val="accent2"/>
              </a:solidFill>
              <a:latin typeface="나눔스퀘어 Bold" charset="0"/>
              <a:ea typeface="나눔스퀘어 Bold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ED9358D-1A3C-475E-B276-38B17FF322BF}"/>
              </a:ext>
            </a:extLst>
          </p:cNvPr>
          <p:cNvSpPr txBox="1"/>
          <p:nvPr/>
        </p:nvSpPr>
        <p:spPr>
          <a:xfrm>
            <a:off x="3060700" y="5547995"/>
            <a:ext cx="8994140" cy="55372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2500" spc="-140"/>
              <a:t>Eclipse, Sql Developer</a:t>
            </a:r>
            <a:endParaRPr lang="ko-KR" altLang="en-US" sz="2500"/>
          </a:p>
        </p:txBody>
      </p:sp>
    </p:spTree>
    <p:extLst>
      <p:ext uri="{BB962C8B-B14F-4D97-AF65-F5344CB8AC3E}">
        <p14:creationId xmlns:p14="http://schemas.microsoft.com/office/powerpoint/2010/main" val="1186273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5793BFC-7410-4CA5-9F33-BBE620E91B97}"/>
              </a:ext>
            </a:extLst>
          </p:cNvPr>
          <p:cNvSpPr/>
          <p:nvPr/>
        </p:nvSpPr>
        <p:spPr>
          <a:xfrm>
            <a:off x="0" y="0"/>
            <a:ext cx="2438400" cy="1606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911BEAA-E3C2-4AE3-963F-87E3CAF3FB81}"/>
              </a:ext>
            </a:extLst>
          </p:cNvPr>
          <p:cNvSpPr/>
          <p:nvPr/>
        </p:nvSpPr>
        <p:spPr>
          <a:xfrm>
            <a:off x="24384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7D8FA21-061E-4374-84B8-289D75129065}"/>
              </a:ext>
            </a:extLst>
          </p:cNvPr>
          <p:cNvSpPr/>
          <p:nvPr/>
        </p:nvSpPr>
        <p:spPr>
          <a:xfrm>
            <a:off x="48768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13425E8-514E-4A6A-80B1-6C04D22E0E7B}"/>
              </a:ext>
            </a:extLst>
          </p:cNvPr>
          <p:cNvSpPr/>
          <p:nvPr/>
        </p:nvSpPr>
        <p:spPr>
          <a:xfrm>
            <a:off x="73152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73FA5A3-7443-4A4A-A0C2-99EF274D1D5C}"/>
              </a:ext>
            </a:extLst>
          </p:cNvPr>
          <p:cNvSpPr/>
          <p:nvPr/>
        </p:nvSpPr>
        <p:spPr>
          <a:xfrm>
            <a:off x="97536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BFED9-3247-4858-97FC-29981B727AB9}"/>
              </a:ext>
            </a:extLst>
          </p:cNvPr>
          <p:cNvSpPr txBox="1"/>
          <p:nvPr/>
        </p:nvSpPr>
        <p:spPr>
          <a:xfrm>
            <a:off x="160655" y="304800"/>
            <a:ext cx="791210" cy="33845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Part </a:t>
            </a:r>
            <a:r>
              <a:rPr lang="ko-KR" altLang="ko-KR" sz="1600">
                <a:solidFill>
                  <a:schemeClr val="accent2"/>
                </a:solidFill>
                <a:latin typeface="G마켓 산스 TTF Bold" charset="0"/>
              </a:rPr>
              <a:t>2</a:t>
            </a: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,</a:t>
            </a:r>
            <a:endParaRPr lang="ko-KR" altLang="en-US" sz="1600">
              <a:solidFill>
                <a:schemeClr val="accent2"/>
              </a:solidFill>
              <a:latin typeface="G마켓 산스 TTF Bold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05A515-73BD-4F7C-A919-EAFE378DB41F}"/>
              </a:ext>
            </a:extLst>
          </p:cNvPr>
          <p:cNvSpPr txBox="1"/>
          <p:nvPr/>
        </p:nvSpPr>
        <p:spPr>
          <a:xfrm>
            <a:off x="1061720" y="320040"/>
            <a:ext cx="3865880" cy="64579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3600">
                <a:solidFill>
                  <a:schemeClr val="accent2"/>
                </a:solidFill>
              </a:rPr>
              <a:t>개발 동기 및 목적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594AD39-1264-44FB-9659-7901314242FB}"/>
              </a:ext>
            </a:extLst>
          </p:cNvPr>
          <p:cNvCxnSpPr>
            <a:cxnSpLocks/>
          </p:cNvCxnSpPr>
          <p:nvPr/>
        </p:nvCxnSpPr>
        <p:spPr>
          <a:xfrm>
            <a:off x="1061720" y="1097280"/>
            <a:ext cx="111302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자유형: 도형 30">
            <a:extLst>
              <a:ext uri="{FF2B5EF4-FFF2-40B4-BE49-F238E27FC236}">
                <a16:creationId xmlns:a16="http://schemas.microsoft.com/office/drawing/2014/main" id="{8C5B4466-2CDE-4108-8D9B-61D711F093FF}"/>
              </a:ext>
            </a:extLst>
          </p:cNvPr>
          <p:cNvSpPr/>
          <p:nvPr/>
        </p:nvSpPr>
        <p:spPr>
          <a:xfrm>
            <a:off x="6932295" y="1331595"/>
            <a:ext cx="2136775" cy="3442335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57734" rIns="0" bIns="0" numCol="1" spcCol="127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600" kern="1200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7AE1DF4C-7FA0-498F-AE0E-4743FE69BDEB}"/>
              </a:ext>
            </a:extLst>
          </p:cNvPr>
          <p:cNvCxnSpPr/>
          <p:nvPr/>
        </p:nvCxnSpPr>
        <p:spPr>
          <a:xfrm>
            <a:off x="6098540" y="3246755"/>
            <a:ext cx="0" cy="1193165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FD3425BE-A71C-4188-9C1C-AE3C16A1324C}"/>
              </a:ext>
            </a:extLst>
          </p:cNvPr>
          <p:cNvCxnSpPr/>
          <p:nvPr/>
        </p:nvCxnSpPr>
        <p:spPr>
          <a:xfrm flipH="1">
            <a:off x="4792345" y="4446905"/>
            <a:ext cx="1287780" cy="77470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FB4742DE-E157-4532-8C8E-E16D47773344}"/>
              </a:ext>
            </a:extLst>
          </p:cNvPr>
          <p:cNvCxnSpPr/>
          <p:nvPr/>
        </p:nvCxnSpPr>
        <p:spPr>
          <a:xfrm>
            <a:off x="6127750" y="4446905"/>
            <a:ext cx="1072515" cy="67945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타원 34">
            <a:extLst>
              <a:ext uri="{FF2B5EF4-FFF2-40B4-BE49-F238E27FC236}">
                <a16:creationId xmlns:a16="http://schemas.microsoft.com/office/drawing/2014/main" id="{DF6079B3-6711-48E2-84B5-65F1B945A65D}"/>
              </a:ext>
            </a:extLst>
          </p:cNvPr>
          <p:cNvSpPr/>
          <p:nvPr/>
        </p:nvSpPr>
        <p:spPr>
          <a:xfrm>
            <a:off x="3560445" y="4653280"/>
            <a:ext cx="1758950" cy="175895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DC40E3F1-EC80-4D85-84D3-5F9EF464D56C}"/>
              </a:ext>
            </a:extLst>
          </p:cNvPr>
          <p:cNvSpPr/>
          <p:nvPr/>
        </p:nvSpPr>
        <p:spPr>
          <a:xfrm>
            <a:off x="5216525" y="1497330"/>
            <a:ext cx="1758950" cy="17589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F0CC3073-D469-48B2-BB3D-D5E693173183}"/>
              </a:ext>
            </a:extLst>
          </p:cNvPr>
          <p:cNvSpPr/>
          <p:nvPr/>
        </p:nvSpPr>
        <p:spPr>
          <a:xfrm>
            <a:off x="6975475" y="4653280"/>
            <a:ext cx="1758950" cy="175895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529C364-6360-4B48-A2EF-931B34527F10}"/>
              </a:ext>
            </a:extLst>
          </p:cNvPr>
          <p:cNvSpPr txBox="1"/>
          <p:nvPr/>
        </p:nvSpPr>
        <p:spPr>
          <a:xfrm>
            <a:off x="5760085" y="2016125"/>
            <a:ext cx="659130" cy="769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latin typeface="+mj-lt"/>
              </a:rPr>
              <a:t>A</a:t>
            </a:r>
            <a:endParaRPr lang="ko-KR" altLang="en-US" sz="4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AD4D9C-3811-4296-8FA2-2DF370BB7E61}"/>
              </a:ext>
            </a:extLst>
          </p:cNvPr>
          <p:cNvSpPr txBox="1"/>
          <p:nvPr/>
        </p:nvSpPr>
        <p:spPr>
          <a:xfrm>
            <a:off x="4126865" y="5181600"/>
            <a:ext cx="625475" cy="769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latin typeface="+mj-lt"/>
              </a:rPr>
              <a:t>B</a:t>
            </a:r>
            <a:endParaRPr lang="ko-KR" altLang="en-US" sz="4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00C3591-8129-4C8B-80C3-22658E2B428D}"/>
              </a:ext>
            </a:extLst>
          </p:cNvPr>
          <p:cNvSpPr txBox="1"/>
          <p:nvPr/>
        </p:nvSpPr>
        <p:spPr>
          <a:xfrm>
            <a:off x="7502525" y="5183505"/>
            <a:ext cx="704215" cy="7696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latin typeface="+mj-lt"/>
              </a:rPr>
              <a:t>C</a:t>
            </a:r>
            <a:endParaRPr lang="ko-KR" altLang="en-US" sz="4400" b="1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5E51F0D8-F2CC-465D-A06D-471968FB33DD}"/>
              </a:ext>
            </a:extLst>
          </p:cNvPr>
          <p:cNvGrpSpPr/>
          <p:nvPr/>
        </p:nvGrpSpPr>
        <p:grpSpPr>
          <a:xfrm>
            <a:off x="474980" y="4594860"/>
            <a:ext cx="2858135" cy="1725930"/>
            <a:chOff x="474980" y="4594860"/>
            <a:chExt cx="2858135" cy="1725930"/>
          </a:xfrm>
        </p:grpSpPr>
        <p:sp>
          <p:nvSpPr>
            <p:cNvPr id="42" name="TextBox 41"/>
            <p:cNvSpPr txBox="1">
              <a:spLocks/>
            </p:cNvSpPr>
            <p:nvPr/>
          </p:nvSpPr>
          <p:spPr>
            <a:xfrm>
              <a:off x="474980" y="5153025"/>
              <a:ext cx="2858770" cy="116840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just" latinLnBrk="0">
                <a:buFontTx/>
                <a:buNone/>
              </a:pPr>
              <a:r>
                <a:rPr lang="ko-KR" altLang="ko-KR" sz="1400"/>
                <a:t>자신에게 필요한 공부의 주제를 찾아본다.</a:t>
              </a:r>
              <a:endParaRPr lang="ko-KR" altLang="en-US" sz="1400"/>
            </a:p>
            <a:p>
              <a:pPr marL="0" indent="0" algn="just" latinLnBrk="0">
                <a:buFontTx/>
                <a:buNone/>
              </a:pPr>
              <a:r>
                <a:rPr lang="ko-KR" altLang="ko-KR" sz="1400"/>
                <a:t>게시판을 통해 자신과 주제가 맞는 사람들을 찾아 채팅을 통해 정보 교환을 한다.</a:t>
              </a:r>
              <a:endParaRPr lang="ko-KR" altLang="en-US" sz="1400"/>
            </a:p>
          </p:txBody>
        </p:sp>
        <p:sp>
          <p:nvSpPr>
            <p:cNvPr id="43" name="TextBox 42"/>
            <p:cNvSpPr txBox="1">
              <a:spLocks/>
            </p:cNvSpPr>
            <p:nvPr/>
          </p:nvSpPr>
          <p:spPr>
            <a:xfrm>
              <a:off x="734695" y="4594860"/>
              <a:ext cx="1430020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2000" spc="-14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charset="0"/>
                  <a:ea typeface="나눔스퀘어 Bold" charset="0"/>
                </a:rPr>
                <a:t>개발 목적 1,</a:t>
              </a:r>
              <a:endPara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charset="0"/>
                <a:ea typeface="나눔스퀘어 Bold" charset="0"/>
              </a:endParaRP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635C8C6B-8A55-4078-9665-20891F9AF11B}"/>
              </a:ext>
            </a:extLst>
          </p:cNvPr>
          <p:cNvGrpSpPr/>
          <p:nvPr/>
        </p:nvGrpSpPr>
        <p:grpSpPr>
          <a:xfrm>
            <a:off x="8961120" y="4561205"/>
            <a:ext cx="2858135" cy="1294765"/>
            <a:chOff x="8961120" y="4561205"/>
            <a:chExt cx="2858135" cy="1294765"/>
          </a:xfrm>
        </p:grpSpPr>
        <p:sp>
          <p:nvSpPr>
            <p:cNvPr id="45" name="TextBox 44"/>
            <p:cNvSpPr txBox="1">
              <a:spLocks/>
            </p:cNvSpPr>
            <p:nvPr/>
          </p:nvSpPr>
          <p:spPr>
            <a:xfrm>
              <a:off x="8961120" y="5118735"/>
              <a:ext cx="2858770" cy="73787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just" latinLnBrk="0">
                <a:buFontTx/>
                <a:buNone/>
              </a:pPr>
              <a:r>
                <a:rPr lang="ko-KR" altLang="ko-KR" sz="1400"/>
                <a:t>다른 기능을 사용하면서 공부에 도움이 될 수 있는 백색 소음을 사용할 수 있게 만든다.</a:t>
              </a:r>
              <a:endParaRPr lang="ko-KR" altLang="en-US" sz="1400"/>
            </a:p>
          </p:txBody>
        </p:sp>
        <p:sp>
          <p:nvSpPr>
            <p:cNvPr id="46" name="TextBox 45"/>
            <p:cNvSpPr txBox="1">
              <a:spLocks/>
            </p:cNvSpPr>
            <p:nvPr/>
          </p:nvSpPr>
          <p:spPr>
            <a:xfrm>
              <a:off x="9220835" y="4561205"/>
              <a:ext cx="1430020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2000" spc="-14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charset="0"/>
                  <a:ea typeface="나눔스퀘어 Bold" charset="0"/>
                </a:rPr>
                <a:t>개발 목적 2,</a:t>
              </a:r>
              <a:endPara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charset="0"/>
                <a:ea typeface="나눔스퀘어 Bold" charset="0"/>
              </a:endParaRP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BBB97458-8FB1-454E-AA05-B680B29FEE6A}"/>
              </a:ext>
            </a:extLst>
          </p:cNvPr>
          <p:cNvGrpSpPr/>
          <p:nvPr/>
        </p:nvGrpSpPr>
        <p:grpSpPr>
          <a:xfrm>
            <a:off x="7253605" y="1405890"/>
            <a:ext cx="2858135" cy="1941195"/>
            <a:chOff x="7253605" y="1405890"/>
            <a:chExt cx="2858135" cy="1941195"/>
          </a:xfrm>
        </p:grpSpPr>
        <p:sp>
          <p:nvSpPr>
            <p:cNvPr id="48" name="TextBox 47"/>
            <p:cNvSpPr txBox="1">
              <a:spLocks/>
            </p:cNvSpPr>
            <p:nvPr/>
          </p:nvSpPr>
          <p:spPr>
            <a:xfrm>
              <a:off x="7253605" y="1964055"/>
              <a:ext cx="2858770" cy="138366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just" latinLnBrk="0">
                <a:buFontTx/>
                <a:buNone/>
              </a:pPr>
              <a:r>
                <a:rPr lang="ko-KR" altLang="ko-KR" sz="1400"/>
                <a:t>자신이 원하는 공부, 앞으로 해야하거나 자신의 진로에 맞는 공부를 하기 위한 정보를 쉽게 찾기 위함이며 또한 공부에 집중을 도와줄 수 있도록 음악을 사용할 수 있게 한다.</a:t>
              </a:r>
              <a:endParaRPr lang="ko-KR" altLang="en-US" sz="1400"/>
            </a:p>
          </p:txBody>
        </p:sp>
        <p:sp>
          <p:nvSpPr>
            <p:cNvPr id="49" name="TextBox 48"/>
            <p:cNvSpPr txBox="1">
              <a:spLocks/>
            </p:cNvSpPr>
            <p:nvPr/>
          </p:nvSpPr>
          <p:spPr>
            <a:xfrm>
              <a:off x="7628255" y="1405890"/>
              <a:ext cx="1199515" cy="3994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2000" spc="-14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charset="0"/>
                  <a:ea typeface="나눔스퀘어 Bold" charset="0"/>
                </a:rPr>
                <a:t>개발 동기</a:t>
              </a:r>
              <a:endPara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charset="0"/>
                <a:ea typeface="나눔스퀘어 Bold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9793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5793BFC-7410-4CA5-9F33-BBE620E91B97}"/>
              </a:ext>
            </a:extLst>
          </p:cNvPr>
          <p:cNvSpPr/>
          <p:nvPr/>
        </p:nvSpPr>
        <p:spPr>
          <a:xfrm>
            <a:off x="0" y="0"/>
            <a:ext cx="2438400" cy="1606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911BEAA-E3C2-4AE3-963F-87E3CAF3FB81}"/>
              </a:ext>
            </a:extLst>
          </p:cNvPr>
          <p:cNvSpPr/>
          <p:nvPr/>
        </p:nvSpPr>
        <p:spPr>
          <a:xfrm>
            <a:off x="24384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7D8FA21-061E-4374-84B8-289D75129065}"/>
              </a:ext>
            </a:extLst>
          </p:cNvPr>
          <p:cNvSpPr/>
          <p:nvPr/>
        </p:nvSpPr>
        <p:spPr>
          <a:xfrm>
            <a:off x="48768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13425E8-514E-4A6A-80B1-6C04D22E0E7B}"/>
              </a:ext>
            </a:extLst>
          </p:cNvPr>
          <p:cNvSpPr/>
          <p:nvPr/>
        </p:nvSpPr>
        <p:spPr>
          <a:xfrm>
            <a:off x="73152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73FA5A3-7443-4A4A-A0C2-99EF274D1D5C}"/>
              </a:ext>
            </a:extLst>
          </p:cNvPr>
          <p:cNvSpPr/>
          <p:nvPr/>
        </p:nvSpPr>
        <p:spPr>
          <a:xfrm>
            <a:off x="97536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BFED9-3247-4858-97FC-29981B727AB9}"/>
              </a:ext>
            </a:extLst>
          </p:cNvPr>
          <p:cNvSpPr txBox="1"/>
          <p:nvPr/>
        </p:nvSpPr>
        <p:spPr>
          <a:xfrm>
            <a:off x="160655" y="304800"/>
            <a:ext cx="791210" cy="33845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Part </a:t>
            </a:r>
            <a:r>
              <a:rPr lang="ko-KR" altLang="ko-KR" sz="1600">
                <a:solidFill>
                  <a:schemeClr val="accent2"/>
                </a:solidFill>
                <a:latin typeface="G마켓 산스 TTF Bold" charset="0"/>
              </a:rPr>
              <a:t>3</a:t>
            </a: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,</a:t>
            </a:r>
            <a:endParaRPr lang="ko-KR" altLang="en-US" sz="1600">
              <a:solidFill>
                <a:schemeClr val="accent2"/>
              </a:solidFill>
              <a:latin typeface="G마켓 산스 TTF Bold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05A515-73BD-4F7C-A919-EAFE378DB41F}"/>
              </a:ext>
            </a:extLst>
          </p:cNvPr>
          <p:cNvSpPr txBox="1"/>
          <p:nvPr/>
        </p:nvSpPr>
        <p:spPr>
          <a:xfrm>
            <a:off x="1061720" y="320040"/>
            <a:ext cx="2630170" cy="64579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3600">
                <a:solidFill>
                  <a:schemeClr val="accent2"/>
                </a:solidFill>
              </a:rPr>
              <a:t>시스템 개요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594AD39-1264-44FB-9659-7901314242FB}"/>
              </a:ext>
            </a:extLst>
          </p:cNvPr>
          <p:cNvCxnSpPr>
            <a:cxnSpLocks/>
          </p:cNvCxnSpPr>
          <p:nvPr/>
        </p:nvCxnSpPr>
        <p:spPr>
          <a:xfrm>
            <a:off x="1061720" y="1097280"/>
            <a:ext cx="111302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타원 16">
            <a:extLst>
              <a:ext uri="{FF2B5EF4-FFF2-40B4-BE49-F238E27FC236}">
                <a16:creationId xmlns:a16="http://schemas.microsoft.com/office/drawing/2014/main" id="{C06EBB56-A45D-465F-BADF-B9A3C15AAD55}"/>
              </a:ext>
            </a:extLst>
          </p:cNvPr>
          <p:cNvSpPr/>
          <p:nvPr/>
        </p:nvSpPr>
        <p:spPr>
          <a:xfrm>
            <a:off x="4665345" y="1839595"/>
            <a:ext cx="2929890" cy="292989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A726B1C0-B66C-4618-BB77-A9F7559D87D3}"/>
              </a:ext>
            </a:extLst>
          </p:cNvPr>
          <p:cNvSpPr/>
          <p:nvPr/>
        </p:nvSpPr>
        <p:spPr>
          <a:xfrm>
            <a:off x="8363585" y="1839595"/>
            <a:ext cx="2929890" cy="292989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8D6C4C6A-E704-4189-88FE-5E2B548F78F5}"/>
              </a:ext>
            </a:extLst>
          </p:cNvPr>
          <p:cNvSpPr/>
          <p:nvPr/>
        </p:nvSpPr>
        <p:spPr>
          <a:xfrm>
            <a:off x="967105" y="1839595"/>
            <a:ext cx="2929890" cy="292989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>
            <a:spLocks/>
          </p:cNvSpPr>
          <p:nvPr/>
        </p:nvSpPr>
        <p:spPr>
          <a:xfrm>
            <a:off x="1719580" y="5635625"/>
            <a:ext cx="1325245" cy="46101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400" spc="-29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charset="0"/>
                <a:ea typeface="나눔스퀘어 Bold" charset="0"/>
              </a:rPr>
              <a:t>백색 소음</a:t>
            </a:r>
            <a:endParaRPr lang="ko-KR" altLang="en-US" sz="2400">
              <a:solidFill>
                <a:schemeClr val="tx1">
                  <a:lumMod val="75000"/>
                  <a:lumOff val="25000"/>
                </a:schemeClr>
              </a:solidFill>
              <a:latin typeface="나눔스퀘어 Bold" charset="0"/>
              <a:ea typeface="나눔스퀘어 Bold" charset="0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4D0ACF30-1700-41F7-B4C2-99C4F5919929}"/>
              </a:ext>
            </a:extLst>
          </p:cNvPr>
          <p:cNvCxnSpPr/>
          <p:nvPr/>
        </p:nvCxnSpPr>
        <p:spPr>
          <a:xfrm>
            <a:off x="2152650" y="5423535"/>
            <a:ext cx="558800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EC29918-8489-421A-8CD2-E1FA722E1A26}"/>
              </a:ext>
            </a:extLst>
          </p:cNvPr>
          <p:cNvSpPr txBox="1"/>
          <p:nvPr/>
        </p:nvSpPr>
        <p:spPr>
          <a:xfrm>
            <a:off x="5467985" y="5652135"/>
            <a:ext cx="1325245" cy="46101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400" spc="-29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charset="0"/>
                <a:ea typeface="나눔스퀘어 Bold" charset="0"/>
              </a:rPr>
              <a:t>채팅 기능</a:t>
            </a:r>
            <a:endParaRPr lang="ko-KR" altLang="en-US" sz="2400">
              <a:solidFill>
                <a:schemeClr val="tx1">
                  <a:lumMod val="75000"/>
                  <a:lumOff val="25000"/>
                </a:schemeClr>
              </a:solidFill>
              <a:latin typeface="나눔스퀘어 Bold" charset="0"/>
              <a:ea typeface="나눔스퀘어 Bold" charset="0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6CE6367-BE1B-4051-9B94-0AB9CC7BF1B3}"/>
              </a:ext>
            </a:extLst>
          </p:cNvPr>
          <p:cNvCxnSpPr/>
          <p:nvPr/>
        </p:nvCxnSpPr>
        <p:spPr>
          <a:xfrm>
            <a:off x="5850890" y="5423535"/>
            <a:ext cx="558800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1367578-6588-4B8E-A553-AADD19FB29B1}"/>
              </a:ext>
            </a:extLst>
          </p:cNvPr>
          <p:cNvSpPr txBox="1"/>
          <p:nvPr/>
        </p:nvSpPr>
        <p:spPr>
          <a:xfrm>
            <a:off x="8292465" y="5652135"/>
            <a:ext cx="3072765" cy="46101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400" spc="-29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charset="0"/>
                <a:ea typeface="나눔스퀘어 Bold" charset="0"/>
              </a:rPr>
              <a:t>다른 사람과의 정보 공유</a:t>
            </a:r>
            <a:endParaRPr lang="ko-KR" altLang="en-US" sz="2400">
              <a:solidFill>
                <a:schemeClr val="tx1">
                  <a:lumMod val="75000"/>
                  <a:lumOff val="25000"/>
                </a:schemeClr>
              </a:solidFill>
              <a:latin typeface="나눔스퀘어 Bold" charset="0"/>
              <a:ea typeface="나눔스퀘어 Bold" charset="0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91D149DA-4ADE-4B1A-921E-FD0D3A8CAE29}"/>
              </a:ext>
            </a:extLst>
          </p:cNvPr>
          <p:cNvCxnSpPr/>
          <p:nvPr/>
        </p:nvCxnSpPr>
        <p:spPr>
          <a:xfrm>
            <a:off x="9549130" y="5423535"/>
            <a:ext cx="558800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자유형: 도형 12"/>
          <p:cNvSpPr>
            <a:spLocks/>
          </p:cNvSpPr>
          <p:nvPr/>
        </p:nvSpPr>
        <p:spPr>
          <a:xfrm>
            <a:off x="5775325" y="2673985"/>
            <a:ext cx="713105" cy="1261745"/>
          </a:xfrm>
          <a:custGeom>
            <a:avLst/>
            <a:gdLst>
              <a:gd name="TX0" fmla="*/ 657860 w 712682"/>
              <a:gd name="TY0" fmla="*/ 0 h 1260899"/>
              <a:gd name="TX1" fmla="*/ 54822 w 712682"/>
              <a:gd name="TY1" fmla="*/ 0 h 1260899"/>
              <a:gd name="TX2" fmla="*/ 0 w 712682"/>
              <a:gd name="TY2" fmla="*/ 54822 h 1260899"/>
              <a:gd name="TX3" fmla="*/ 0 w 712682"/>
              <a:gd name="TY3" fmla="*/ 1206077 h 1260899"/>
              <a:gd name="TX4" fmla="*/ 54822 w 712682"/>
              <a:gd name="TY4" fmla="*/ 1260898 h 1260899"/>
              <a:gd name="TX5" fmla="*/ 657860 w 712682"/>
              <a:gd name="TY5" fmla="*/ 1260898 h 1260899"/>
              <a:gd name="TX6" fmla="*/ 712682 w 712682"/>
              <a:gd name="TY6" fmla="*/ 1206077 h 1260899"/>
              <a:gd name="TX7" fmla="*/ 712682 w 712682"/>
              <a:gd name="TY7" fmla="*/ 54822 h 1260899"/>
              <a:gd name="TX8" fmla="*/ 657860 w 712682"/>
              <a:gd name="TY8" fmla="*/ 0 h 1260899"/>
              <a:gd name="TX10" fmla="*/ 308372 w 712682"/>
              <a:gd name="TY10" fmla="*/ 54822 h 1260899"/>
              <a:gd name="TX11" fmla="*/ 404310 w 712682"/>
              <a:gd name="TY11" fmla="*/ 54822 h 1260899"/>
              <a:gd name="TX12" fmla="*/ 424868 w 712682"/>
              <a:gd name="TY12" fmla="*/ 75380 h 1260899"/>
              <a:gd name="TX13" fmla="*/ 404310 w 712682"/>
              <a:gd name="TY13" fmla="*/ 95938 h 1260899"/>
              <a:gd name="TX14" fmla="*/ 308372 w 712682"/>
              <a:gd name="TY14" fmla="*/ 95938 h 1260899"/>
              <a:gd name="TX15" fmla="*/ 287814 w 712682"/>
              <a:gd name="TY15" fmla="*/ 75380 h 1260899"/>
              <a:gd name="TX16" fmla="*/ 308372 w 712682"/>
              <a:gd name="TY16" fmla="*/ 54822 h 1260899"/>
              <a:gd name="TX18" fmla="*/ 657860 w 712682"/>
              <a:gd name="TY18" fmla="*/ 1110139 h 1260899"/>
              <a:gd name="TX19" fmla="*/ 54822 w 712682"/>
              <a:gd name="TY19" fmla="*/ 1110139 h 1260899"/>
              <a:gd name="TX20" fmla="*/ 54822 w 712682"/>
              <a:gd name="TY20" fmla="*/ 150760 h 1260899"/>
              <a:gd name="TX21" fmla="*/ 657860 w 712682"/>
              <a:gd name="TY21" fmla="*/ 150760 h 1260899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</a:cxnLst>
            <a:rect l="l" t="t" r="r" b="b"/>
            <a:pathLst>
              <a:path w="712682" h="1260899">
                <a:moveTo>
                  <a:pt x="657860" y="0"/>
                </a:moveTo>
                <a:lnTo>
                  <a:pt x="54822" y="0"/>
                </a:lnTo>
                <a:cubicBezTo>
                  <a:pt x="24582" y="90"/>
                  <a:pt x="90" y="24582"/>
                  <a:pt x="0" y="54822"/>
                </a:cubicBezTo>
                <a:lnTo>
                  <a:pt x="0" y="1206077"/>
                </a:lnTo>
                <a:cubicBezTo>
                  <a:pt x="90" y="1236316"/>
                  <a:pt x="24582" y="1260808"/>
                  <a:pt x="54822" y="1260898"/>
                </a:cubicBezTo>
                <a:lnTo>
                  <a:pt x="657860" y="1260898"/>
                </a:lnTo>
                <a:cubicBezTo>
                  <a:pt x="688100" y="1260808"/>
                  <a:pt x="712591" y="1236316"/>
                  <a:pt x="712682" y="1206077"/>
                </a:cubicBezTo>
                <a:lnTo>
                  <a:pt x="712682" y="54822"/>
                </a:lnTo>
                <a:cubicBezTo>
                  <a:pt x="712591" y="24582"/>
                  <a:pt x="688100" y="90"/>
                  <a:pt x="657860" y="0"/>
                </a:cubicBezTo>
                <a:close/>
                <a:moveTo>
                  <a:pt x="308372" y="54822"/>
                </a:moveTo>
                <a:lnTo>
                  <a:pt x="404310" y="54822"/>
                </a:lnTo>
                <a:cubicBezTo>
                  <a:pt x="415663" y="54822"/>
                  <a:pt x="424868" y="64026"/>
                  <a:pt x="424868" y="75380"/>
                </a:cubicBezTo>
                <a:cubicBezTo>
                  <a:pt x="424868" y="86734"/>
                  <a:pt x="415663" y="95938"/>
                  <a:pt x="404310" y="95938"/>
                </a:cubicBezTo>
                <a:lnTo>
                  <a:pt x="308372" y="95938"/>
                </a:lnTo>
                <a:cubicBezTo>
                  <a:pt x="297018" y="95938"/>
                  <a:pt x="287814" y="86734"/>
                  <a:pt x="287814" y="75380"/>
                </a:cubicBezTo>
                <a:cubicBezTo>
                  <a:pt x="287814" y="64026"/>
                  <a:pt x="297018" y="54822"/>
                  <a:pt x="308372" y="54822"/>
                </a:cubicBezTo>
                <a:close/>
                <a:moveTo>
                  <a:pt x="657860" y="1110139"/>
                </a:moveTo>
                <a:lnTo>
                  <a:pt x="54822" y="1110139"/>
                </a:lnTo>
                <a:lnTo>
                  <a:pt x="54822" y="150760"/>
                </a:lnTo>
                <a:lnTo>
                  <a:pt x="657860" y="15076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/>
          </a:ln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endParaRPr lang="ko-KR" altLang="en-US"/>
          </a:p>
        </p:txBody>
      </p:sp>
      <p:sp>
        <p:nvSpPr>
          <p:cNvPr id="14" name="자유형: 도형 13"/>
          <p:cNvSpPr>
            <a:spLocks/>
          </p:cNvSpPr>
          <p:nvPr/>
        </p:nvSpPr>
        <p:spPr>
          <a:xfrm>
            <a:off x="5923915" y="3151505"/>
            <a:ext cx="429260" cy="393700"/>
          </a:xfrm>
          <a:custGeom>
            <a:avLst/>
            <a:gdLst>
              <a:gd name="TX0" fmla="*/ 133039 w 428481"/>
              <a:gd name="TY0" fmla="*/ 133040 h 393327"/>
              <a:gd name="TX1" fmla="*/ 69432 w 428481"/>
              <a:gd name="TY1" fmla="*/ 133040 h 393327"/>
              <a:gd name="TX2" fmla="*/ 69432 w 428481"/>
              <a:gd name="TY2" fmla="*/ 92554 h 393327"/>
              <a:gd name="TX3" fmla="*/ 133039 w 428481"/>
              <a:gd name="TY3" fmla="*/ 92554 h 393327"/>
              <a:gd name="TX5" fmla="*/ 219780 w 428481"/>
              <a:gd name="TY5" fmla="*/ 92554 h 393327"/>
              <a:gd name="TX6" fmla="*/ 219780 w 428481"/>
              <a:gd name="TY6" fmla="*/ 133040 h 393327"/>
              <a:gd name="TX7" fmla="*/ 156173 w 428481"/>
              <a:gd name="TY7" fmla="*/ 133040 h 393327"/>
              <a:gd name="TX8" fmla="*/ 156173 w 428481"/>
              <a:gd name="TY8" fmla="*/ 92554 h 393327"/>
              <a:gd name="TX10" fmla="*/ 306535 w 428481"/>
              <a:gd name="TY10" fmla="*/ 92554 h 393327"/>
              <a:gd name="TX11" fmla="*/ 306535 w 428481"/>
              <a:gd name="TY11" fmla="*/ 133040 h 393327"/>
              <a:gd name="TX12" fmla="*/ 242915 w 428481"/>
              <a:gd name="TY12" fmla="*/ 133040 h 393327"/>
              <a:gd name="TX13" fmla="*/ 242915 w 428481"/>
              <a:gd name="TY13" fmla="*/ 92554 h 393327"/>
              <a:gd name="TX15" fmla="*/ 393277 w 428481"/>
              <a:gd name="TY15" fmla="*/ 92554 h 393327"/>
              <a:gd name="TX16" fmla="*/ 393277 w 428481"/>
              <a:gd name="TY16" fmla="*/ 133040 h 393327"/>
              <a:gd name="TX17" fmla="*/ 329670 w 428481"/>
              <a:gd name="TY17" fmla="*/ 133040 h 393327"/>
              <a:gd name="TX18" fmla="*/ 329670 w 428481"/>
              <a:gd name="TY18" fmla="*/ 92554 h 393327"/>
              <a:gd name="TX20" fmla="*/ 393277 w 428481"/>
              <a:gd name="TY20" fmla="*/ 196715 h 393327"/>
              <a:gd name="TX21" fmla="*/ 329670 w 428481"/>
              <a:gd name="TY21" fmla="*/ 196715 h 393327"/>
              <a:gd name="TX22" fmla="*/ 329670 w 428481"/>
              <a:gd name="TY22" fmla="*/ 156174 h 393327"/>
              <a:gd name="TX23" fmla="*/ 393277 w 428481"/>
              <a:gd name="TY23" fmla="*/ 156174 h 393327"/>
              <a:gd name="TX25" fmla="*/ 393277 w 428481"/>
              <a:gd name="TY25" fmla="*/ 245862 h 393327"/>
              <a:gd name="TX26" fmla="*/ 329670 w 428481"/>
              <a:gd name="TY26" fmla="*/ 251646 h 393327"/>
              <a:gd name="TX27" fmla="*/ 329670 w 428481"/>
              <a:gd name="TY27" fmla="*/ 219781 h 393327"/>
              <a:gd name="TX28" fmla="*/ 393277 w 428481"/>
              <a:gd name="TY28" fmla="*/ 219781 h 393327"/>
              <a:gd name="TX30" fmla="*/ 133039 w 428481"/>
              <a:gd name="TY30" fmla="*/ 219822 h 393327"/>
              <a:gd name="TX31" fmla="*/ 133039 w 428481"/>
              <a:gd name="TY31" fmla="*/ 268942 h 393327"/>
              <a:gd name="TX32" fmla="*/ 69432 w 428481"/>
              <a:gd name="TY32" fmla="*/ 274726 h 393327"/>
              <a:gd name="TX33" fmla="*/ 69432 w 428481"/>
              <a:gd name="TY33" fmla="*/ 219781 h 393327"/>
              <a:gd name="TX35" fmla="*/ 133039 w 428481"/>
              <a:gd name="TY35" fmla="*/ 196701 h 393327"/>
              <a:gd name="TX36" fmla="*/ 69432 w 428481"/>
              <a:gd name="TY36" fmla="*/ 196701 h 393327"/>
              <a:gd name="TX37" fmla="*/ 69432 w 428481"/>
              <a:gd name="TY37" fmla="*/ 156174 h 393327"/>
              <a:gd name="TX38" fmla="*/ 133039 w 428481"/>
              <a:gd name="TY38" fmla="*/ 156174 h 393327"/>
              <a:gd name="TX40" fmla="*/ 219780 w 428481"/>
              <a:gd name="TY40" fmla="*/ 196701 h 393327"/>
              <a:gd name="TX41" fmla="*/ 156173 w 428481"/>
              <a:gd name="TY41" fmla="*/ 196701 h 393327"/>
              <a:gd name="TX42" fmla="*/ 156173 w 428481"/>
              <a:gd name="TY42" fmla="*/ 156174 h 393327"/>
              <a:gd name="TX43" fmla="*/ 219780 w 428481"/>
              <a:gd name="TY43" fmla="*/ 156174 h 393327"/>
              <a:gd name="TX45" fmla="*/ 242915 w 428481"/>
              <a:gd name="TY45" fmla="*/ 196701 h 393327"/>
              <a:gd name="TX46" fmla="*/ 242915 w 428481"/>
              <a:gd name="TY46" fmla="*/ 156174 h 393327"/>
              <a:gd name="TX47" fmla="*/ 306535 w 428481"/>
              <a:gd name="TY47" fmla="*/ 156174 h 393327"/>
              <a:gd name="TX48" fmla="*/ 306535 w 428481"/>
              <a:gd name="TY48" fmla="*/ 196660 h 393327"/>
              <a:gd name="TX50" fmla="*/ 219780 w 428481"/>
              <a:gd name="TY50" fmla="*/ 261473 h 393327"/>
              <a:gd name="TX51" fmla="*/ 156173 w 428481"/>
              <a:gd name="TY51" fmla="*/ 267257 h 393327"/>
              <a:gd name="TX52" fmla="*/ 156173 w 428481"/>
              <a:gd name="TY52" fmla="*/ 219781 h 393327"/>
              <a:gd name="TX53" fmla="*/ 219780 w 428481"/>
              <a:gd name="TY53" fmla="*/ 219781 h 393327"/>
              <a:gd name="TX55" fmla="*/ 242915 w 428481"/>
              <a:gd name="TY55" fmla="*/ 219822 h 393327"/>
              <a:gd name="TX56" fmla="*/ 306535 w 428481"/>
              <a:gd name="TY56" fmla="*/ 219822 h 393327"/>
              <a:gd name="TX57" fmla="*/ 306535 w 428481"/>
              <a:gd name="TY57" fmla="*/ 253373 h 393327"/>
              <a:gd name="TX58" fmla="*/ 242915 w 428481"/>
              <a:gd name="TY58" fmla="*/ 259157 h 393327"/>
              <a:gd name="TX60" fmla="*/ 427938 w 428481"/>
              <a:gd name="TY60" fmla="*/ 277659 h 393327"/>
              <a:gd name="TX61" fmla="*/ 427938 w 428481"/>
              <a:gd name="TY61" fmla="*/ 57865 h 393327"/>
              <a:gd name="TX62" fmla="*/ 69432 w 428481"/>
              <a:gd name="TY62" fmla="*/ 57865 h 393327"/>
              <a:gd name="TX63" fmla="*/ 69432 w 428481"/>
              <a:gd name="TY63" fmla="*/ 52082 h 393327"/>
              <a:gd name="TX64" fmla="*/ 17846 w 428481"/>
              <a:gd name="TY64" fmla="*/ 1 h 393327"/>
              <a:gd name="TX65" fmla="*/ 17351 w 428481"/>
              <a:gd name="TY65" fmla="*/ 1 h 393327"/>
              <a:gd name="TX66" fmla="*/ 0 w 428481"/>
              <a:gd name="TY66" fmla="*/ 17352 h 393327"/>
              <a:gd name="TX67" fmla="*/ 17351 w 428481"/>
              <a:gd name="TY67" fmla="*/ 34703 h 393327"/>
              <a:gd name="TX68" fmla="*/ 34702 w 428481"/>
              <a:gd name="TY68" fmla="*/ 51418 h 393327"/>
              <a:gd name="TX69" fmla="*/ 34702 w 428481"/>
              <a:gd name="TY69" fmla="*/ 52054 h 393327"/>
              <a:gd name="TX70" fmla="*/ 34702 w 428481"/>
              <a:gd name="TY70" fmla="*/ 341239 h 393327"/>
              <a:gd name="TX71" fmla="*/ 86288 w 428481"/>
              <a:gd name="TY71" fmla="*/ 393319 h 393327"/>
              <a:gd name="TX72" fmla="*/ 86783 w 428481"/>
              <a:gd name="TY72" fmla="*/ 393319 h 393327"/>
              <a:gd name="TX73" fmla="*/ 410642 w 428481"/>
              <a:gd name="TY73" fmla="*/ 393319 h 393327"/>
              <a:gd name="TX74" fmla="*/ 428474 w 428481"/>
              <a:gd name="TY74" fmla="*/ 376463 h 393327"/>
              <a:gd name="TX75" fmla="*/ 411618 w 428481"/>
              <a:gd name="TY75" fmla="*/ 358631 h 393327"/>
              <a:gd name="TX76" fmla="*/ 410642 w 428481"/>
              <a:gd name="TY76" fmla="*/ 358631 h 393327"/>
              <a:gd name="TX77" fmla="*/ 86769 w 428481"/>
              <a:gd name="TY77" fmla="*/ 358631 h 393327"/>
              <a:gd name="TX78" fmla="*/ 69432 w 428481"/>
              <a:gd name="TY78" fmla="*/ 341902 h 393327"/>
              <a:gd name="TX79" fmla="*/ 69432 w 428481"/>
              <a:gd name="TY79" fmla="*/ 341280 h 393327"/>
              <a:gd name="TX80" fmla="*/ 69432 w 428481"/>
              <a:gd name="TY80" fmla="*/ 309428 h 393327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5" y="TY25"/>
              </a:cxn>
              <a:cxn ang="0">
                <a:pos x="TX26" y="TY26"/>
              </a:cxn>
              <a:cxn ang="0">
                <a:pos x="TX27" y="TY27"/>
              </a:cxn>
              <a:cxn ang="0">
                <a:pos x="TX28" y="TY28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  <a:cxn ang="0">
                <a:pos x="TX40" y="TY40"/>
              </a:cxn>
              <a:cxn ang="0">
                <a:pos x="TX41" y="TY41"/>
              </a:cxn>
              <a:cxn ang="0">
                <a:pos x="TX42" y="TY42"/>
              </a:cxn>
              <a:cxn ang="0">
                <a:pos x="TX43" y="TY43"/>
              </a:cxn>
              <a:cxn ang="0">
                <a:pos x="TX45" y="TY45"/>
              </a:cxn>
              <a:cxn ang="0">
                <a:pos x="TX46" y="TY46"/>
              </a:cxn>
              <a:cxn ang="0">
                <a:pos x="TX47" y="TY47"/>
              </a:cxn>
              <a:cxn ang="0">
                <a:pos x="TX48" y="TY48"/>
              </a:cxn>
              <a:cxn ang="0">
                <a:pos x="TX50" y="TY50"/>
              </a:cxn>
              <a:cxn ang="0">
                <a:pos x="TX51" y="TY51"/>
              </a:cxn>
              <a:cxn ang="0">
                <a:pos x="TX52" y="TY52"/>
              </a:cxn>
              <a:cxn ang="0">
                <a:pos x="TX53" y="TY53"/>
              </a:cxn>
              <a:cxn ang="0">
                <a:pos x="TX55" y="TY55"/>
              </a:cxn>
              <a:cxn ang="0">
                <a:pos x="TX56" y="TY56"/>
              </a:cxn>
              <a:cxn ang="0">
                <a:pos x="TX57" y="TY57"/>
              </a:cxn>
              <a:cxn ang="0">
                <a:pos x="TX58" y="TY58"/>
              </a:cxn>
              <a:cxn ang="0">
                <a:pos x="TX60" y="TY60"/>
              </a:cxn>
              <a:cxn ang="0">
                <a:pos x="TX61" y="TY61"/>
              </a:cxn>
              <a:cxn ang="0">
                <a:pos x="TX62" y="TY62"/>
              </a:cxn>
              <a:cxn ang="0">
                <a:pos x="TX63" y="TY63"/>
              </a:cxn>
              <a:cxn ang="0">
                <a:pos x="TX64" y="TY64"/>
              </a:cxn>
              <a:cxn ang="0">
                <a:pos x="TX65" y="TY65"/>
              </a:cxn>
              <a:cxn ang="0">
                <a:pos x="TX66" y="TY66"/>
              </a:cxn>
              <a:cxn ang="0">
                <a:pos x="TX67" y="TY67"/>
              </a:cxn>
              <a:cxn ang="0">
                <a:pos x="TX68" y="TY68"/>
              </a:cxn>
              <a:cxn ang="0">
                <a:pos x="TX69" y="TY69"/>
              </a:cxn>
              <a:cxn ang="0">
                <a:pos x="TX70" y="TY70"/>
              </a:cxn>
              <a:cxn ang="0">
                <a:pos x="TX71" y="TY71"/>
              </a:cxn>
              <a:cxn ang="0">
                <a:pos x="TX72" y="TY72"/>
              </a:cxn>
              <a:cxn ang="0">
                <a:pos x="TX73" y="TY73"/>
              </a:cxn>
              <a:cxn ang="0">
                <a:pos x="TX74" y="TY74"/>
              </a:cxn>
              <a:cxn ang="0">
                <a:pos x="TX75" y="TY75"/>
              </a:cxn>
              <a:cxn ang="0">
                <a:pos x="TX76" y="TY76"/>
              </a:cxn>
              <a:cxn ang="0">
                <a:pos x="TX77" y="TY77"/>
              </a:cxn>
              <a:cxn ang="0">
                <a:pos x="TX78" y="TY78"/>
              </a:cxn>
              <a:cxn ang="0">
                <a:pos x="TX79" y="TY79"/>
              </a:cxn>
              <a:cxn ang="0">
                <a:pos x="TX80" y="TY80"/>
              </a:cxn>
            </a:cxnLst>
            <a:rect l="l" t="t" r="r" b="b"/>
            <a:pathLst>
              <a:path w="428481" h="393327">
                <a:moveTo>
                  <a:pt x="133039" y="133040"/>
                </a:moveTo>
                <a:lnTo>
                  <a:pt x="69432" y="133040"/>
                </a:lnTo>
                <a:lnTo>
                  <a:pt x="69432" y="92554"/>
                </a:lnTo>
                <a:lnTo>
                  <a:pt x="133039" y="92554"/>
                </a:lnTo>
                <a:close/>
                <a:moveTo>
                  <a:pt x="219780" y="92554"/>
                </a:moveTo>
                <a:lnTo>
                  <a:pt x="219780" y="133040"/>
                </a:lnTo>
                <a:lnTo>
                  <a:pt x="156173" y="133040"/>
                </a:lnTo>
                <a:lnTo>
                  <a:pt x="156173" y="92554"/>
                </a:lnTo>
                <a:close/>
                <a:moveTo>
                  <a:pt x="306535" y="92554"/>
                </a:moveTo>
                <a:lnTo>
                  <a:pt x="306535" y="133040"/>
                </a:lnTo>
                <a:lnTo>
                  <a:pt x="242915" y="133040"/>
                </a:lnTo>
                <a:lnTo>
                  <a:pt x="242915" y="92554"/>
                </a:lnTo>
                <a:close/>
                <a:moveTo>
                  <a:pt x="393277" y="92554"/>
                </a:moveTo>
                <a:lnTo>
                  <a:pt x="393277" y="133040"/>
                </a:lnTo>
                <a:lnTo>
                  <a:pt x="329670" y="133040"/>
                </a:lnTo>
                <a:lnTo>
                  <a:pt x="329670" y="92554"/>
                </a:lnTo>
                <a:close/>
                <a:moveTo>
                  <a:pt x="393277" y="196715"/>
                </a:moveTo>
                <a:lnTo>
                  <a:pt x="329670" y="196715"/>
                </a:lnTo>
                <a:lnTo>
                  <a:pt x="329670" y="156174"/>
                </a:lnTo>
                <a:lnTo>
                  <a:pt x="393277" y="156174"/>
                </a:lnTo>
                <a:close/>
                <a:moveTo>
                  <a:pt x="393277" y="245862"/>
                </a:moveTo>
                <a:lnTo>
                  <a:pt x="329670" y="251646"/>
                </a:lnTo>
                <a:lnTo>
                  <a:pt x="329670" y="219781"/>
                </a:lnTo>
                <a:lnTo>
                  <a:pt x="393277" y="219781"/>
                </a:lnTo>
                <a:close/>
                <a:moveTo>
                  <a:pt x="133039" y="219822"/>
                </a:moveTo>
                <a:lnTo>
                  <a:pt x="133039" y="268942"/>
                </a:lnTo>
                <a:lnTo>
                  <a:pt x="69432" y="274726"/>
                </a:lnTo>
                <a:lnTo>
                  <a:pt x="69432" y="219781"/>
                </a:lnTo>
                <a:close/>
                <a:moveTo>
                  <a:pt x="133039" y="196701"/>
                </a:moveTo>
                <a:lnTo>
                  <a:pt x="69432" y="196701"/>
                </a:lnTo>
                <a:lnTo>
                  <a:pt x="69432" y="156174"/>
                </a:lnTo>
                <a:lnTo>
                  <a:pt x="133039" y="156174"/>
                </a:lnTo>
                <a:close/>
                <a:moveTo>
                  <a:pt x="219780" y="196701"/>
                </a:moveTo>
                <a:lnTo>
                  <a:pt x="156173" y="196701"/>
                </a:lnTo>
                <a:lnTo>
                  <a:pt x="156173" y="156174"/>
                </a:lnTo>
                <a:lnTo>
                  <a:pt x="219780" y="156174"/>
                </a:lnTo>
                <a:close/>
                <a:moveTo>
                  <a:pt x="242915" y="196701"/>
                </a:moveTo>
                <a:lnTo>
                  <a:pt x="242915" y="156174"/>
                </a:lnTo>
                <a:lnTo>
                  <a:pt x="306535" y="156174"/>
                </a:lnTo>
                <a:lnTo>
                  <a:pt x="306535" y="196660"/>
                </a:lnTo>
                <a:close/>
                <a:moveTo>
                  <a:pt x="219780" y="261473"/>
                </a:moveTo>
                <a:lnTo>
                  <a:pt x="156173" y="267257"/>
                </a:lnTo>
                <a:lnTo>
                  <a:pt x="156173" y="219781"/>
                </a:lnTo>
                <a:lnTo>
                  <a:pt x="219780" y="219781"/>
                </a:lnTo>
                <a:close/>
                <a:moveTo>
                  <a:pt x="242915" y="219822"/>
                </a:moveTo>
                <a:lnTo>
                  <a:pt x="306535" y="219822"/>
                </a:lnTo>
                <a:lnTo>
                  <a:pt x="306535" y="253373"/>
                </a:lnTo>
                <a:lnTo>
                  <a:pt x="242915" y="259157"/>
                </a:lnTo>
                <a:close/>
                <a:moveTo>
                  <a:pt x="427938" y="277659"/>
                </a:moveTo>
                <a:lnTo>
                  <a:pt x="427938" y="57865"/>
                </a:lnTo>
                <a:lnTo>
                  <a:pt x="69432" y="57865"/>
                </a:lnTo>
                <a:lnTo>
                  <a:pt x="69432" y="52082"/>
                </a:lnTo>
                <a:cubicBezTo>
                  <a:pt x="69569" y="23455"/>
                  <a:pt x="46472" y="138"/>
                  <a:pt x="17846" y="1"/>
                </a:cubicBezTo>
                <a:cubicBezTo>
                  <a:pt x="17681" y="0"/>
                  <a:pt x="17516" y="0"/>
                  <a:pt x="17351" y="1"/>
                </a:cubicBezTo>
                <a:cubicBezTo>
                  <a:pt x="7768" y="1"/>
                  <a:pt x="0" y="7769"/>
                  <a:pt x="0" y="17352"/>
                </a:cubicBezTo>
                <a:cubicBezTo>
                  <a:pt x="0" y="26935"/>
                  <a:pt x="7768" y="34703"/>
                  <a:pt x="17351" y="34703"/>
                </a:cubicBezTo>
                <a:cubicBezTo>
                  <a:pt x="26758" y="34528"/>
                  <a:pt x="34527" y="42011"/>
                  <a:pt x="34702" y="51418"/>
                </a:cubicBezTo>
                <a:cubicBezTo>
                  <a:pt x="34706" y="51629"/>
                  <a:pt x="34706" y="51842"/>
                  <a:pt x="34702" y="52054"/>
                </a:cubicBezTo>
                <a:lnTo>
                  <a:pt x="34702" y="341239"/>
                </a:lnTo>
                <a:cubicBezTo>
                  <a:pt x="34565" y="369865"/>
                  <a:pt x="57661" y="393182"/>
                  <a:pt x="86288" y="393319"/>
                </a:cubicBezTo>
                <a:cubicBezTo>
                  <a:pt x="86452" y="393320"/>
                  <a:pt x="86618" y="393320"/>
                  <a:pt x="86783" y="393319"/>
                </a:cubicBezTo>
                <a:lnTo>
                  <a:pt x="410642" y="393319"/>
                </a:lnTo>
                <a:cubicBezTo>
                  <a:pt x="420220" y="393589"/>
                  <a:pt x="428204" y="386042"/>
                  <a:pt x="428474" y="376463"/>
                </a:cubicBezTo>
                <a:cubicBezTo>
                  <a:pt x="428742" y="366884"/>
                  <a:pt x="421196" y="358899"/>
                  <a:pt x="411618" y="358631"/>
                </a:cubicBezTo>
                <a:cubicBezTo>
                  <a:pt x="411291" y="358621"/>
                  <a:pt x="410967" y="358621"/>
                  <a:pt x="410642" y="358631"/>
                </a:cubicBezTo>
                <a:lnTo>
                  <a:pt x="86769" y="358631"/>
                </a:lnTo>
                <a:cubicBezTo>
                  <a:pt x="77362" y="358799"/>
                  <a:pt x="69600" y="351309"/>
                  <a:pt x="69432" y="341902"/>
                </a:cubicBezTo>
                <a:cubicBezTo>
                  <a:pt x="69428" y="341695"/>
                  <a:pt x="69428" y="341487"/>
                  <a:pt x="69432" y="341280"/>
                </a:cubicBezTo>
                <a:lnTo>
                  <a:pt x="69432" y="309428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/>
          </a:ln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endParaRPr lang="ko-KR" altLang="en-US"/>
          </a:p>
        </p:txBody>
      </p:sp>
      <p:sp>
        <p:nvSpPr>
          <p:cNvPr id="15" name="자유형: 도형 14"/>
          <p:cNvSpPr>
            <a:spLocks/>
          </p:cNvSpPr>
          <p:nvPr/>
        </p:nvSpPr>
        <p:spPr>
          <a:xfrm>
            <a:off x="5968365" y="3444875"/>
            <a:ext cx="69850" cy="69850"/>
          </a:xfrm>
          <a:custGeom>
            <a:avLst/>
            <a:gdLst>
              <a:gd name="TX0" fmla="*/ 69404 w 69405"/>
              <a:gd name="TY0" fmla="*/ 34702 h 69405"/>
              <a:gd name="TX1" fmla="*/ 34702 w 69405"/>
              <a:gd name="TY1" fmla="*/ 69404 h 69405"/>
              <a:gd name="TX2" fmla="*/ 0 w 69405"/>
              <a:gd name="TY2" fmla="*/ 34702 h 69405"/>
              <a:gd name="TX3" fmla="*/ 34702 w 69405"/>
              <a:gd name="TY3" fmla="*/ 0 h 69405"/>
              <a:gd name="TX4" fmla="*/ 69404 w 69405"/>
              <a:gd name="TY4" fmla="*/ 34702 h 69405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</a:cxnLst>
            <a:rect l="l" t="t" r="r" b="b"/>
            <a:pathLst>
              <a:path w="69405" h="69405">
                <a:moveTo>
                  <a:pt x="69404" y="34702"/>
                </a:moveTo>
                <a:cubicBezTo>
                  <a:pt x="69404" y="53868"/>
                  <a:pt x="53868" y="69404"/>
                  <a:pt x="34702" y="69404"/>
                </a:cubicBezTo>
                <a:cubicBezTo>
                  <a:pt x="15537" y="69404"/>
                  <a:pt x="0" y="53868"/>
                  <a:pt x="0" y="34702"/>
                </a:cubicBezTo>
                <a:cubicBezTo>
                  <a:pt x="0" y="15537"/>
                  <a:pt x="15537" y="0"/>
                  <a:pt x="34702" y="0"/>
                </a:cubicBezTo>
                <a:cubicBezTo>
                  <a:pt x="53868" y="0"/>
                  <a:pt x="69404" y="15537"/>
                  <a:pt x="69404" y="34702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/>
          </a:ln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endParaRPr lang="ko-KR" altLang="en-US"/>
          </a:p>
        </p:txBody>
      </p:sp>
      <p:sp>
        <p:nvSpPr>
          <p:cNvPr id="16" name="자유형: 도형 15"/>
          <p:cNvSpPr>
            <a:spLocks/>
          </p:cNvSpPr>
          <p:nvPr/>
        </p:nvSpPr>
        <p:spPr>
          <a:xfrm>
            <a:off x="6222365" y="3444875"/>
            <a:ext cx="69850" cy="69850"/>
          </a:xfrm>
          <a:custGeom>
            <a:avLst/>
            <a:gdLst>
              <a:gd name="TX0" fmla="*/ 69404 w 69405"/>
              <a:gd name="TY0" fmla="*/ 34702 h 69405"/>
              <a:gd name="TX1" fmla="*/ 34702 w 69405"/>
              <a:gd name="TY1" fmla="*/ 69404 h 69405"/>
              <a:gd name="TX2" fmla="*/ 0 w 69405"/>
              <a:gd name="TY2" fmla="*/ 34702 h 69405"/>
              <a:gd name="TX3" fmla="*/ 34702 w 69405"/>
              <a:gd name="TY3" fmla="*/ 0 h 69405"/>
              <a:gd name="TX4" fmla="*/ 69404 w 69405"/>
              <a:gd name="TY4" fmla="*/ 34702 h 69405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</a:cxnLst>
            <a:rect l="l" t="t" r="r" b="b"/>
            <a:pathLst>
              <a:path w="69405" h="69405">
                <a:moveTo>
                  <a:pt x="69404" y="34702"/>
                </a:moveTo>
                <a:cubicBezTo>
                  <a:pt x="69404" y="53868"/>
                  <a:pt x="53868" y="69404"/>
                  <a:pt x="34702" y="69404"/>
                </a:cubicBezTo>
                <a:cubicBezTo>
                  <a:pt x="15537" y="69404"/>
                  <a:pt x="0" y="53868"/>
                  <a:pt x="0" y="34702"/>
                </a:cubicBezTo>
                <a:cubicBezTo>
                  <a:pt x="0" y="15537"/>
                  <a:pt x="15537" y="0"/>
                  <a:pt x="34702" y="0"/>
                </a:cubicBezTo>
                <a:cubicBezTo>
                  <a:pt x="53868" y="0"/>
                  <a:pt x="69404" y="15537"/>
                  <a:pt x="69404" y="34702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/>
          </a:ln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endParaRPr lang="ko-KR" altLang="en-US"/>
          </a:p>
        </p:txBody>
      </p:sp>
      <p:pic>
        <p:nvPicPr>
          <p:cNvPr id="32" name="그래픽 31">
            <a:extLst>
              <a:ext uri="{FF2B5EF4-FFF2-40B4-BE49-F238E27FC236}">
                <a16:creationId xmlns:a16="http://schemas.microsoft.com/office/drawing/2014/main" id="{07BD85D9-F20A-4ED8-9959-8E946EFFE3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63025" y="2409825"/>
            <a:ext cx="1776095" cy="1776095"/>
          </a:xfrm>
          <a:prstGeom prst="rect">
            <a:avLst/>
          </a:prstGeom>
        </p:spPr>
      </p:pic>
      <p:pic>
        <p:nvPicPr>
          <p:cNvPr id="33" name="그림 16" descr="C:/Users/master/AppData/Roaming/PolarisOffice/ETemp/23176_19634712/fImage1551496641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780" y="2531745"/>
            <a:ext cx="1526540" cy="15335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22187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5793BFC-7410-4CA5-9F33-BBE620E91B97}"/>
              </a:ext>
            </a:extLst>
          </p:cNvPr>
          <p:cNvSpPr/>
          <p:nvPr/>
        </p:nvSpPr>
        <p:spPr>
          <a:xfrm>
            <a:off x="0" y="0"/>
            <a:ext cx="2438400" cy="1606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911BEAA-E3C2-4AE3-963F-87E3CAF3FB81}"/>
              </a:ext>
            </a:extLst>
          </p:cNvPr>
          <p:cNvSpPr/>
          <p:nvPr/>
        </p:nvSpPr>
        <p:spPr>
          <a:xfrm>
            <a:off x="2438400" y="0"/>
            <a:ext cx="2438400" cy="1606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7D8FA21-061E-4374-84B8-289D75129065}"/>
              </a:ext>
            </a:extLst>
          </p:cNvPr>
          <p:cNvSpPr/>
          <p:nvPr/>
        </p:nvSpPr>
        <p:spPr>
          <a:xfrm>
            <a:off x="48768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13425E8-514E-4A6A-80B1-6C04D22E0E7B}"/>
              </a:ext>
            </a:extLst>
          </p:cNvPr>
          <p:cNvSpPr/>
          <p:nvPr/>
        </p:nvSpPr>
        <p:spPr>
          <a:xfrm>
            <a:off x="73152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73FA5A3-7443-4A4A-A0C2-99EF274D1D5C}"/>
              </a:ext>
            </a:extLst>
          </p:cNvPr>
          <p:cNvSpPr/>
          <p:nvPr/>
        </p:nvSpPr>
        <p:spPr>
          <a:xfrm>
            <a:off x="97536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BFED9-3247-4858-97FC-29981B727AB9}"/>
              </a:ext>
            </a:extLst>
          </p:cNvPr>
          <p:cNvSpPr txBox="1"/>
          <p:nvPr/>
        </p:nvSpPr>
        <p:spPr>
          <a:xfrm>
            <a:off x="160655" y="304800"/>
            <a:ext cx="791210" cy="33845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Part </a:t>
            </a:r>
            <a:r>
              <a:rPr lang="ko-KR" altLang="ko-KR" sz="1600">
                <a:solidFill>
                  <a:schemeClr val="accent2"/>
                </a:solidFill>
                <a:latin typeface="G마켓 산스 TTF Bold" charset="0"/>
              </a:rPr>
              <a:t>4</a:t>
            </a: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,</a:t>
            </a:r>
            <a:endParaRPr lang="ko-KR" altLang="en-US" sz="1600">
              <a:solidFill>
                <a:schemeClr val="accent2"/>
              </a:solidFill>
              <a:latin typeface="G마켓 산스 TTF Bold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05A515-73BD-4F7C-A919-EAFE378DB41F}"/>
              </a:ext>
            </a:extLst>
          </p:cNvPr>
          <p:cNvSpPr txBox="1"/>
          <p:nvPr/>
        </p:nvSpPr>
        <p:spPr>
          <a:xfrm>
            <a:off x="1061720" y="320040"/>
            <a:ext cx="3087370" cy="64579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3600">
                <a:solidFill>
                  <a:schemeClr val="accent2"/>
                </a:solidFill>
              </a:rPr>
              <a:t>프로그램 구조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594AD39-1264-44FB-9659-7901314242FB}"/>
              </a:ext>
            </a:extLst>
          </p:cNvPr>
          <p:cNvCxnSpPr>
            <a:cxnSpLocks/>
          </p:cNvCxnSpPr>
          <p:nvPr/>
        </p:nvCxnSpPr>
        <p:spPr>
          <a:xfrm>
            <a:off x="1061720" y="1097280"/>
            <a:ext cx="111302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A19D9FE4-0F50-4435-A473-F0EB612CC8C5}"/>
              </a:ext>
            </a:extLst>
          </p:cNvPr>
          <p:cNvSpPr/>
          <p:nvPr/>
        </p:nvSpPr>
        <p:spPr>
          <a:xfrm>
            <a:off x="1099820" y="2190750"/>
            <a:ext cx="2041525" cy="35090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E1C896C5-2556-4883-BC54-D61B23505E29}"/>
              </a:ext>
            </a:extLst>
          </p:cNvPr>
          <p:cNvSpPr/>
          <p:nvPr/>
        </p:nvSpPr>
        <p:spPr>
          <a:xfrm>
            <a:off x="1099820" y="2190750"/>
            <a:ext cx="2041525" cy="604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02AD9C19-0092-4B5C-9A10-42B59DF3EB2F}"/>
              </a:ext>
            </a:extLst>
          </p:cNvPr>
          <p:cNvSpPr/>
          <p:nvPr/>
        </p:nvSpPr>
        <p:spPr>
          <a:xfrm>
            <a:off x="9375775" y="2190750"/>
            <a:ext cx="2041525" cy="35090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0FF2209F-4562-4B95-9C53-6E695A83091E}"/>
              </a:ext>
            </a:extLst>
          </p:cNvPr>
          <p:cNvSpPr/>
          <p:nvPr/>
        </p:nvSpPr>
        <p:spPr>
          <a:xfrm>
            <a:off x="3858895" y="2190750"/>
            <a:ext cx="2041525" cy="35090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5ABFDDBD-67C2-4FF1-9AB9-7929B780381F}"/>
              </a:ext>
            </a:extLst>
          </p:cNvPr>
          <p:cNvSpPr/>
          <p:nvPr/>
        </p:nvSpPr>
        <p:spPr>
          <a:xfrm>
            <a:off x="6617335" y="2190750"/>
            <a:ext cx="2041525" cy="35090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72CD3EE-2E91-48D9-954D-474F10498196}"/>
              </a:ext>
            </a:extLst>
          </p:cNvPr>
          <p:cNvSpPr txBox="1"/>
          <p:nvPr/>
        </p:nvSpPr>
        <p:spPr>
          <a:xfrm>
            <a:off x="3305175" y="3877945"/>
            <a:ext cx="534670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C95A458-1F59-4214-910A-7C4BD0CF1CEE}"/>
              </a:ext>
            </a:extLst>
          </p:cNvPr>
          <p:cNvSpPr txBox="1"/>
          <p:nvPr/>
        </p:nvSpPr>
        <p:spPr>
          <a:xfrm>
            <a:off x="6079490" y="3877945"/>
            <a:ext cx="534670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2F77550-2DE8-4741-BA85-B57F85EAC5F5}"/>
              </a:ext>
            </a:extLst>
          </p:cNvPr>
          <p:cNvSpPr txBox="1"/>
          <p:nvPr/>
        </p:nvSpPr>
        <p:spPr>
          <a:xfrm>
            <a:off x="8806815" y="3877945"/>
            <a:ext cx="534670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25DDB38-C138-4C2B-972C-7167AF8A5202}"/>
              </a:ext>
            </a:extLst>
          </p:cNvPr>
          <p:cNvSpPr txBox="1"/>
          <p:nvPr/>
        </p:nvSpPr>
        <p:spPr>
          <a:xfrm>
            <a:off x="1506855" y="2305685"/>
            <a:ext cx="1287780" cy="32258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sz="1500">
                <a:solidFill>
                  <a:schemeClr val="bg1"/>
                </a:solidFill>
                <a:latin typeface="+mn-ea"/>
              </a:rPr>
              <a:t>메인 페이지</a:t>
            </a:r>
            <a:endParaRPr lang="ko-KR" altLang="en-US" sz="150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280FC240-7575-461A-9E89-888115308CEF}"/>
              </a:ext>
            </a:extLst>
          </p:cNvPr>
          <p:cNvSpPr/>
          <p:nvPr/>
        </p:nvSpPr>
        <p:spPr>
          <a:xfrm>
            <a:off x="3858895" y="2190750"/>
            <a:ext cx="2041525" cy="604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8755573-96C4-472A-A10A-E97DD41A0175}"/>
              </a:ext>
            </a:extLst>
          </p:cNvPr>
          <p:cNvSpPr txBox="1"/>
          <p:nvPr/>
        </p:nvSpPr>
        <p:spPr>
          <a:xfrm>
            <a:off x="4288155" y="2305685"/>
            <a:ext cx="1287780" cy="32258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sz="1500">
                <a:solidFill>
                  <a:schemeClr val="bg1"/>
                </a:solidFill>
                <a:latin typeface="+mn-ea"/>
              </a:rPr>
              <a:t>자유 게시판</a:t>
            </a:r>
            <a:endParaRPr lang="ko-KR" altLang="en-US" sz="150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CBA51988-0519-459A-98BA-80BBCC354EFD}"/>
              </a:ext>
            </a:extLst>
          </p:cNvPr>
          <p:cNvSpPr/>
          <p:nvPr/>
        </p:nvSpPr>
        <p:spPr>
          <a:xfrm>
            <a:off x="6617335" y="2190750"/>
            <a:ext cx="2041525" cy="604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TextBox 86"/>
          <p:cNvSpPr txBox="1">
            <a:spLocks/>
          </p:cNvSpPr>
          <p:nvPr/>
        </p:nvSpPr>
        <p:spPr>
          <a:xfrm>
            <a:off x="6848475" y="2342515"/>
            <a:ext cx="1579245" cy="32258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sz="1500">
                <a:solidFill>
                  <a:schemeClr val="bg1"/>
                </a:solidFill>
                <a:latin typeface="+mn-ea"/>
              </a:rPr>
              <a:t>스터디 게시판</a:t>
            </a:r>
            <a:endParaRPr lang="ko-KR" altLang="en-US" sz="150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6A663172-C587-4991-8D20-A45D1F498DC3}"/>
              </a:ext>
            </a:extLst>
          </p:cNvPr>
          <p:cNvSpPr/>
          <p:nvPr/>
        </p:nvSpPr>
        <p:spPr>
          <a:xfrm>
            <a:off x="9375775" y="2190750"/>
            <a:ext cx="2041525" cy="604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TextBox 90"/>
          <p:cNvSpPr txBox="1">
            <a:spLocks/>
          </p:cNvSpPr>
          <p:nvPr/>
        </p:nvSpPr>
        <p:spPr>
          <a:xfrm>
            <a:off x="9724390" y="2305685"/>
            <a:ext cx="1287780" cy="36893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>
                <a:solidFill>
                  <a:schemeClr val="bg1"/>
                </a:solidFill>
                <a:latin typeface="나눔스퀘어 Light" charset="0"/>
              </a:rPr>
              <a:t>채팅</a:t>
            </a:r>
            <a:endParaRPr lang="ko-KR" altLang="en-US">
              <a:solidFill>
                <a:schemeClr val="bg1"/>
              </a:solidFill>
              <a:latin typeface="나눔스퀘어 Light" charset="0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1270000" y="3427730"/>
            <a:ext cx="1683385" cy="213296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just" latinLnBrk="0">
              <a:lnSpc>
                <a:spcPct val="120000"/>
              </a:lnSpc>
              <a:buFontTx/>
              <a:buNone/>
              <a:defRPr/>
            </a:pPr>
            <a:r>
              <a:rPr lang="ko-KR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/>
                <a:ea typeface="나눔스퀘어 Light"/>
              </a:rPr>
              <a:t>1. 회원 가입</a:t>
            </a:r>
            <a:endParaRPr lang="ko-KR" altLang="ko-KR" sz="1400" spc="-140">
              <a:solidFill>
                <a:schemeClr val="tx1">
                  <a:lumMod val="75000"/>
                  <a:lumOff val="25000"/>
                </a:schemeClr>
              </a:solidFill>
              <a:latin typeface="나눔스퀘어 Light"/>
              <a:ea typeface="나눔스퀘어 Light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  <a:defRPr/>
            </a:pP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/>
              <a:ea typeface="나눔스퀘어 Light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  <a:defRPr/>
            </a:pPr>
            <a:r>
              <a:rPr lang="ko-KR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/>
                <a:ea typeface="나눔스퀘어 Light"/>
              </a:rPr>
              <a:t>2. 로그인</a:t>
            </a:r>
            <a:endParaRPr lang="ko-KR" altLang="ko-KR" sz="1400" spc="-140">
              <a:solidFill>
                <a:schemeClr val="tx1">
                  <a:lumMod val="75000"/>
                  <a:lumOff val="25000"/>
                </a:schemeClr>
              </a:solidFill>
              <a:latin typeface="나눔스퀘어 Light"/>
              <a:ea typeface="나눔스퀘어 Light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  <a:defRPr/>
            </a:pPr>
            <a:endParaRPr lang="ko-KR" altLang="ko-KR" sz="1400" spc="-140">
              <a:solidFill>
                <a:schemeClr val="tx1">
                  <a:lumMod val="75000"/>
                  <a:lumOff val="25000"/>
                </a:schemeClr>
              </a:solidFill>
              <a:latin typeface="나눔스퀘어 Light"/>
              <a:ea typeface="나눔스퀘어 Light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  <a:defRPr/>
            </a:pPr>
            <a:r>
              <a:rPr lang="en-US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/>
                <a:ea typeface="나눔스퀘어 Light"/>
              </a:rPr>
              <a:t>3.</a:t>
            </a:r>
            <a:r>
              <a:rPr lang="ko-KR" altLang="en-US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/>
                <a:ea typeface="나눔스퀘어 Light"/>
              </a:rPr>
              <a:t>아이디찾기</a:t>
            </a:r>
            <a:r>
              <a:rPr lang="en-US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/>
                <a:ea typeface="나눔스퀘어 Light"/>
              </a:rPr>
              <a:t>/</a:t>
            </a:r>
            <a:r>
              <a:rPr lang="ko-KR" altLang="en-US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/>
                <a:ea typeface="나눔스퀘어 Light"/>
              </a:rPr>
              <a:t>비밀번호 찾기</a:t>
            </a:r>
            <a:endParaRPr lang="ko-KR" altLang="en-US" sz="1400" spc="-140">
              <a:solidFill>
                <a:schemeClr val="tx1">
                  <a:lumMod val="75000"/>
                  <a:lumOff val="25000"/>
                </a:schemeClr>
              </a:solidFill>
              <a:latin typeface="나눔스퀘어 Light"/>
              <a:ea typeface="나눔스퀘어 Light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  <a:defRPr/>
            </a:pP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/>
              <a:ea typeface="나눔스퀘어 Light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  <a:defRPr/>
            </a:pPr>
            <a:r>
              <a:rPr lang="en-US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/>
                <a:ea typeface="나눔스퀘어 Light"/>
              </a:rPr>
              <a:t>4</a:t>
            </a:r>
            <a:r>
              <a:rPr lang="ko-KR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/>
                <a:ea typeface="나눔스퀘어 Light"/>
              </a:rPr>
              <a:t>. 백 그라운드 뮤직</a:t>
            </a:r>
            <a:endParaRPr lang="ko-KR" altLang="ko-KR" sz="1400" spc="-140">
              <a:solidFill>
                <a:schemeClr val="tx1">
                  <a:lumMod val="75000"/>
                  <a:lumOff val="25000"/>
                </a:schemeClr>
              </a:solidFill>
              <a:latin typeface="나눔스퀘어 Light"/>
              <a:ea typeface="나눔스퀘어 Light"/>
            </a:endParaRPr>
          </a:p>
        </p:txBody>
      </p:sp>
      <p:sp>
        <p:nvSpPr>
          <p:cNvPr id="95" name="TextBox 94"/>
          <p:cNvSpPr txBox="1">
            <a:spLocks/>
          </p:cNvSpPr>
          <p:nvPr/>
        </p:nvSpPr>
        <p:spPr>
          <a:xfrm>
            <a:off x="4028440" y="2948940"/>
            <a:ext cx="1683385" cy="2419124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1. </a:t>
            </a:r>
            <a:r>
              <a:rPr lang="ko-KR" altLang="ko-KR" sz="1400" spc="-14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게시글</a:t>
            </a:r>
            <a:r>
              <a:rPr lang="ko-KR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 목록</a:t>
            </a:r>
            <a:r>
              <a:rPr lang="en-US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/</a:t>
            </a:r>
            <a:r>
              <a:rPr lang="ko-KR" altLang="en-US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검색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2. 글  쓰기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3. 글  보기</a:t>
            </a:r>
            <a:r>
              <a:rPr lang="en-US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/</a:t>
            </a:r>
            <a:r>
              <a:rPr lang="ko-KR" altLang="en-US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삭제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en-US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4.</a:t>
            </a:r>
            <a:r>
              <a:rPr lang="ko-KR" altLang="en-US" sz="1400" spc="-14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댓글쓰기</a:t>
            </a:r>
            <a:r>
              <a:rPr lang="en-US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/</a:t>
            </a:r>
            <a:r>
              <a:rPr lang="ko-KR" altLang="en-US" sz="1400" spc="-14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댓글보기</a:t>
            </a:r>
            <a:r>
              <a:rPr lang="ko-KR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 </a:t>
            </a:r>
            <a:br>
              <a:rPr lang="ko-KR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</a:b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5. </a:t>
            </a:r>
            <a:r>
              <a:rPr lang="ko-KR" altLang="en-US" sz="1400" spc="-14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댓</a:t>
            </a:r>
            <a:r>
              <a:rPr lang="ko-KR" altLang="ko-KR" sz="1400" spc="-14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글</a:t>
            </a:r>
            <a:r>
              <a:rPr lang="ko-KR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 삭제</a:t>
            </a:r>
            <a:r>
              <a:rPr lang="en-US" altLang="ko-KR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/</a:t>
            </a:r>
            <a:r>
              <a:rPr lang="ko-KR" altLang="en-US" sz="1400" spc="-14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수정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140F26A5-31C5-49C7-B8C4-DDF60C8E04D8}"/>
              </a:ext>
            </a:extLst>
          </p:cNvPr>
          <p:cNvSpPr txBox="1"/>
          <p:nvPr/>
        </p:nvSpPr>
        <p:spPr>
          <a:xfrm>
            <a:off x="6786880" y="3427730"/>
            <a:ext cx="1683385" cy="190119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1. 게시글 목록</a:t>
            </a: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2. 글 쓰기</a:t>
            </a: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3. 글 보기</a:t>
            </a: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4. 스터디  검색</a:t>
            </a: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7E466AB-091B-448A-9EBF-2E138367187B}"/>
              </a:ext>
            </a:extLst>
          </p:cNvPr>
          <p:cNvSpPr txBox="1"/>
          <p:nvPr/>
        </p:nvSpPr>
        <p:spPr>
          <a:xfrm>
            <a:off x="9554845" y="3427730"/>
            <a:ext cx="1683385" cy="8674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1. 채팅</a:t>
            </a: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  <a:p>
            <a:pPr marL="0" indent="0" algn="just" latinLnBrk="0">
              <a:lnSpc>
                <a:spcPct val="120000"/>
              </a:lnSpc>
              <a:buFontTx/>
              <a:buNone/>
            </a:pPr>
            <a:r>
              <a:rPr lang="ko-KR" altLang="ko-KR" sz="1400" spc="-14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charset="0"/>
                <a:ea typeface="나눔스퀘어 Light" charset="0"/>
              </a:rPr>
              <a:t>2. 정보 교환</a:t>
            </a: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스퀘어 Light" charset="0"/>
              <a:ea typeface="나눔스퀘어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7437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5793BFC-7410-4CA5-9F33-BBE620E91B97}"/>
              </a:ext>
            </a:extLst>
          </p:cNvPr>
          <p:cNvSpPr/>
          <p:nvPr/>
        </p:nvSpPr>
        <p:spPr>
          <a:xfrm>
            <a:off x="0" y="0"/>
            <a:ext cx="2438400" cy="1606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911BEAA-E3C2-4AE3-963F-87E3CAF3FB81}"/>
              </a:ext>
            </a:extLst>
          </p:cNvPr>
          <p:cNvSpPr/>
          <p:nvPr/>
        </p:nvSpPr>
        <p:spPr>
          <a:xfrm>
            <a:off x="2438400" y="0"/>
            <a:ext cx="2438400" cy="1606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7D8FA21-061E-4374-84B8-289D75129065}"/>
              </a:ext>
            </a:extLst>
          </p:cNvPr>
          <p:cNvSpPr/>
          <p:nvPr/>
        </p:nvSpPr>
        <p:spPr>
          <a:xfrm>
            <a:off x="4876800" y="0"/>
            <a:ext cx="2438400" cy="1606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13425E8-514E-4A6A-80B1-6C04D22E0E7B}"/>
              </a:ext>
            </a:extLst>
          </p:cNvPr>
          <p:cNvSpPr/>
          <p:nvPr/>
        </p:nvSpPr>
        <p:spPr>
          <a:xfrm>
            <a:off x="73152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73FA5A3-7443-4A4A-A0C2-99EF274D1D5C}"/>
              </a:ext>
            </a:extLst>
          </p:cNvPr>
          <p:cNvSpPr/>
          <p:nvPr/>
        </p:nvSpPr>
        <p:spPr>
          <a:xfrm>
            <a:off x="9753600" y="0"/>
            <a:ext cx="2438400" cy="1606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BFED9-3247-4858-97FC-29981B727AB9}"/>
              </a:ext>
            </a:extLst>
          </p:cNvPr>
          <p:cNvSpPr txBox="1"/>
          <p:nvPr/>
        </p:nvSpPr>
        <p:spPr>
          <a:xfrm>
            <a:off x="160655" y="304800"/>
            <a:ext cx="791210" cy="33845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Part </a:t>
            </a:r>
            <a:r>
              <a:rPr lang="ko-KR" altLang="ko-KR" sz="1600">
                <a:solidFill>
                  <a:schemeClr val="accent2"/>
                </a:solidFill>
                <a:latin typeface="G마켓 산스 TTF Bold" charset="0"/>
              </a:rPr>
              <a:t>5</a:t>
            </a: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,</a:t>
            </a:r>
            <a:endParaRPr lang="ko-KR" altLang="en-US" sz="1600">
              <a:solidFill>
                <a:schemeClr val="accent2"/>
              </a:solidFill>
              <a:latin typeface="G마켓 산스 TTF Bold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05A515-73BD-4F7C-A919-EAFE378DB41F}"/>
              </a:ext>
            </a:extLst>
          </p:cNvPr>
          <p:cNvSpPr txBox="1"/>
          <p:nvPr/>
        </p:nvSpPr>
        <p:spPr>
          <a:xfrm>
            <a:off x="1061720" y="320040"/>
            <a:ext cx="3087370" cy="64579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3600">
                <a:solidFill>
                  <a:schemeClr val="accent2"/>
                </a:solidFill>
              </a:rPr>
              <a:t>프로그램 화면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594AD39-1264-44FB-9659-7901314242FB}"/>
              </a:ext>
            </a:extLst>
          </p:cNvPr>
          <p:cNvCxnSpPr>
            <a:cxnSpLocks/>
          </p:cNvCxnSpPr>
          <p:nvPr/>
        </p:nvCxnSpPr>
        <p:spPr>
          <a:xfrm>
            <a:off x="1061720" y="1097280"/>
            <a:ext cx="111302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05D6F802-3836-4D79-9BA2-9FFFBFA14240}"/>
              </a:ext>
            </a:extLst>
          </p:cNvPr>
          <p:cNvCxnSpPr/>
          <p:nvPr/>
        </p:nvCxnSpPr>
        <p:spPr>
          <a:xfrm>
            <a:off x="0" y="3405505"/>
            <a:ext cx="12192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A2E9A4B0-DDCF-4AB9-BB93-B4785C7D14C2}"/>
              </a:ext>
            </a:extLst>
          </p:cNvPr>
          <p:cNvCxnSpPr/>
          <p:nvPr/>
        </p:nvCxnSpPr>
        <p:spPr>
          <a:xfrm flipV="1">
            <a:off x="734060" y="3362325"/>
            <a:ext cx="0" cy="72009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 flipV="1">
            <a:off x="3339709" y="3334653"/>
            <a:ext cx="0" cy="74231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>
            <a:cxnSpLocks/>
          </p:cNvCxnSpPr>
          <p:nvPr/>
        </p:nvCxnSpPr>
        <p:spPr>
          <a:xfrm flipV="1">
            <a:off x="3883465" y="1818640"/>
            <a:ext cx="635" cy="144081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>
            <a:spLocks/>
          </p:cNvSpPr>
          <p:nvPr/>
        </p:nvSpPr>
        <p:spPr>
          <a:xfrm>
            <a:off x="3479482" y="3745133"/>
            <a:ext cx="1542415" cy="32258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>
                <a:solidFill>
                  <a:schemeClr val="tx1">
                    <a:lumMod val="75000"/>
                    <a:lumOff val="25000"/>
                  </a:schemeClr>
                </a:solidFill>
              </a:rPr>
              <a:t>마이 페이지</a:t>
            </a:r>
            <a:endParaRPr lang="ko-KR" altLang="en-US" sz="15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TextBox 27"/>
          <p:cNvSpPr txBox="1">
            <a:spLocks/>
          </p:cNvSpPr>
          <p:nvPr/>
        </p:nvSpPr>
        <p:spPr>
          <a:xfrm>
            <a:off x="3789997" y="1045405"/>
            <a:ext cx="1231900" cy="32258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취업일정</a:t>
            </a:r>
            <a:endParaRPr lang="ko-KR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B2DB36B-4112-412D-BEA0-1BCE934F90BD}"/>
              </a:ext>
            </a:extLst>
          </p:cNvPr>
          <p:cNvSpPr txBox="1"/>
          <p:nvPr/>
        </p:nvSpPr>
        <p:spPr>
          <a:xfrm>
            <a:off x="790477" y="3724031"/>
            <a:ext cx="945515" cy="32258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로그인</a:t>
            </a:r>
            <a:endParaRPr lang="ko-KR" altLang="en-US" sz="15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0" name="TextBox 29"/>
          <p:cNvSpPr txBox="1">
            <a:spLocks/>
          </p:cNvSpPr>
          <p:nvPr/>
        </p:nvSpPr>
        <p:spPr>
          <a:xfrm>
            <a:off x="801686" y="1288366"/>
            <a:ext cx="1199515" cy="32258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메인화면</a:t>
            </a:r>
            <a:endParaRPr lang="ko-KR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2CF4D381-0E79-4F57-92AB-5BE188A69312}"/>
              </a:ext>
            </a:extLst>
          </p:cNvPr>
          <p:cNvCxnSpPr/>
          <p:nvPr/>
        </p:nvCxnSpPr>
        <p:spPr>
          <a:xfrm flipV="1">
            <a:off x="5870917" y="3351530"/>
            <a:ext cx="0" cy="72009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F29F5B5E-6C3F-423D-AE75-D8C9A3D1AAA5}"/>
              </a:ext>
            </a:extLst>
          </p:cNvPr>
          <p:cNvSpPr txBox="1"/>
          <p:nvPr/>
        </p:nvSpPr>
        <p:spPr>
          <a:xfrm>
            <a:off x="5918940" y="3678487"/>
            <a:ext cx="1867819" cy="32316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회원정보 수정</a:t>
            </a:r>
            <a:r>
              <a: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탈퇴</a:t>
            </a:r>
          </a:p>
        </p:txBody>
      </p:sp>
      <p:cxnSp>
        <p:nvCxnSpPr>
          <p:cNvPr id="36" name="직선 연결선 35"/>
          <p:cNvCxnSpPr/>
          <p:nvPr/>
        </p:nvCxnSpPr>
        <p:spPr>
          <a:xfrm>
            <a:off x="733425" y="1921510"/>
            <a:ext cx="635" cy="144081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F44B9477-E5DA-4DCB-9234-CB0DC9233CC6}"/>
              </a:ext>
            </a:extLst>
          </p:cNvPr>
          <p:cNvCxnSpPr/>
          <p:nvPr/>
        </p:nvCxnSpPr>
        <p:spPr>
          <a:xfrm flipV="1">
            <a:off x="8803884" y="3385088"/>
            <a:ext cx="0" cy="72009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8803884" y="3656662"/>
            <a:ext cx="2288931" cy="313358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  <a:defRPr/>
            </a:pPr>
            <a:r>
              <a:rPr lang="ko-KR" altLang="en-US" sz="1500">
                <a:solidFill>
                  <a:schemeClr val="tx1">
                    <a:lumMod val="75000"/>
                    <a:lumOff val="25000"/>
                  </a:schemeClr>
                </a:solidFill>
              </a:rPr>
              <a:t>이메일인증</a:t>
            </a:r>
            <a:r>
              <a:rPr lang="en-US" altLang="ko-KR" sz="150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ko-KR" altLang="en-US" sz="1500">
                <a:solidFill>
                  <a:schemeClr val="tx1">
                    <a:lumMod val="75000"/>
                    <a:lumOff val="25000"/>
                  </a:schemeClr>
                </a:solidFill>
              </a:rPr>
              <a:t>임시비밀번호</a:t>
            </a:r>
            <a:endParaRPr lang="en-US" altLang="ko-KR" sz="15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3" name="그림 18" descr="C:/Users/master/AppData/Roaming/PolarisOffice/ETemp/23176_19634712/fImage1503550968846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686" y="1670050"/>
            <a:ext cx="2959735" cy="1589405"/>
          </a:xfrm>
          <a:prstGeom prst="rect">
            <a:avLst/>
          </a:prstGeom>
          <a:noFill/>
        </p:spPr>
      </p:pic>
      <p:pic>
        <p:nvPicPr>
          <p:cNvPr id="64" name="그림 20" descr="C:/Users/master/AppData/Roaming/PolarisOffice/ETemp/23176_19634712/fImage3252319706334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060" y="4109720"/>
            <a:ext cx="2018030" cy="2491105"/>
          </a:xfrm>
          <a:prstGeom prst="rect">
            <a:avLst/>
          </a:prstGeom>
          <a:noFill/>
        </p:spPr>
      </p:pic>
      <p:pic>
        <p:nvPicPr>
          <p:cNvPr id="65" name="그림 34" descr="C:/Users/master/AppData/Roaming/PolarisOffice/ETemp/23176_19634712/fImage4971929846500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160" y="4110355"/>
            <a:ext cx="2926080" cy="1777365"/>
          </a:xfrm>
          <a:prstGeom prst="rect">
            <a:avLst/>
          </a:prstGeom>
          <a:noFill/>
        </p:spPr>
      </p:pic>
      <p:pic>
        <p:nvPicPr>
          <p:cNvPr id="66" name="그림 35" descr="C:/Users/master/AppData/Roaming/PolarisOffice/ETemp/23176_19634712/fImage6186099859169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5020" y="4106545"/>
            <a:ext cx="2251710" cy="2187575"/>
          </a:xfrm>
          <a:prstGeom prst="rect">
            <a:avLst/>
          </a:prstGeom>
          <a:noFill/>
        </p:spPr>
      </p:pic>
      <p:pic>
        <p:nvPicPr>
          <p:cNvPr id="68" name="그림 39" descr="C:/Users/master/AppData/Roaming/PolarisOffice/ETemp/23176_19634712/fImage614989891478.png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3884100" y="1372112"/>
            <a:ext cx="2835275" cy="1912620"/>
          </a:xfrm>
          <a:prstGeom prst="rect">
            <a:avLst/>
          </a:prstGeom>
          <a:noFill/>
        </p:spPr>
      </p:pic>
      <p:sp>
        <p:nvSpPr>
          <p:cNvPr id="31" name="TextBox 30"/>
          <p:cNvSpPr txBox="1"/>
          <p:nvPr/>
        </p:nvSpPr>
        <p:spPr>
          <a:xfrm>
            <a:off x="6853484" y="1127076"/>
            <a:ext cx="1231900" cy="32258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  <a:defRPr/>
            </a:pPr>
            <a:r>
              <a:rPr lang="ko-KR" altLang="en-US" sz="1500">
                <a:solidFill>
                  <a:schemeClr val="tx1">
                    <a:lumMod val="75000"/>
                    <a:lumOff val="25000"/>
                  </a:schemeClr>
                </a:solidFill>
              </a:rPr>
              <a:t>음악재생</a:t>
            </a:r>
            <a:endParaRPr lang="ko-KR" altLang="en-US" sz="15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3" name="직선 연결선 32"/>
          <p:cNvCxnSpPr/>
          <p:nvPr/>
        </p:nvCxnSpPr>
        <p:spPr>
          <a:xfrm flipV="1">
            <a:off x="6852849" y="1843916"/>
            <a:ext cx="635" cy="144081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min\OneDrive\바탕 화면\project\project\music.PNG"/>
          <p:cNvPicPr>
            <a:picLocks noChangeAspect="1" noChangeArrowheads="1"/>
          </p:cNvPicPr>
          <p:nvPr/>
        </p:nvPicPr>
        <p:blipFill rotWithShape="1">
          <a:blip r:embed="rId7"/>
          <a:srcRect/>
          <a:stretch>
            <a:fillRect/>
          </a:stretch>
        </p:blipFill>
        <p:spPr>
          <a:xfrm>
            <a:off x="6853484" y="1433512"/>
            <a:ext cx="2590800" cy="473075"/>
          </a:xfrm>
          <a:prstGeom prst="rect">
            <a:avLst/>
          </a:prstGeom>
          <a:noFill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7633" y="4110355"/>
            <a:ext cx="3143125" cy="1014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2159" y="4895889"/>
            <a:ext cx="2329138" cy="999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3" name="TextBox 30"/>
          <p:cNvSpPr txBox="1"/>
          <p:nvPr/>
        </p:nvSpPr>
        <p:spPr>
          <a:xfrm>
            <a:off x="9603612" y="1127076"/>
            <a:ext cx="2125806" cy="318819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p>
            <a: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500" b="0" i="0" u="none" strike="noStrike" kern="1200" cap="none" spc="0" normalizeH="0" baseline="0" mc:Ignorable="hp" hp:hslEmbossed="0">
                <a:solidFill>
                  <a:srgbClr val="404040"/>
                </a:solidFill>
                <a:latin typeface="나눔스퀘어 Bold"/>
                <a:ea typeface="나눔스퀘어 Bold"/>
                <a:cs typeface="G마켓 산스 TTF Light"/>
              </a:rPr>
              <a:t>아이디</a:t>
            </a:r>
            <a:r>
              <a: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<a:solidFill>
                  <a:srgbClr val="404040"/>
                </a:solidFill>
                <a:latin typeface="나눔스퀘어 Bold"/>
                <a:ea typeface="나눔스퀘어 Bold"/>
                <a:cs typeface="G마켓 산스 TTF Light"/>
              </a:rPr>
              <a:t>/</a:t>
            </a:r>
            <a:r>
              <a:rPr xmlns:mc="http://schemas.openxmlformats.org/markup-compatibility/2006" xmlns:hp="http://schemas.haansoft.com/office/presentation/8.0" kumimoji="0" lang="ko-KR" altLang="en-US" sz="1500" b="0" i="0" u="none" strike="noStrike" kern="1200" cap="none" spc="0" normalizeH="0" baseline="0" mc:Ignorable="hp" hp:hslEmbossed="0">
                <a:solidFill>
                  <a:srgbClr val="404040"/>
                </a:solidFill>
                <a:latin typeface="나눔스퀘어 Bold"/>
                <a:ea typeface="나눔스퀘어 Bold"/>
                <a:cs typeface="G마켓 산스 TTF Light"/>
              </a:rPr>
              <a:t>비밀번호찾기</a:t>
            </a:r>
            <a:endParaRPr xmlns:mc="http://schemas.openxmlformats.org/markup-compatibility/2006" xmlns:hp="http://schemas.haansoft.com/office/presentation/8.0" kumimoji="0" lang="ko-KR" altLang="en-US" sz="1500" b="0" i="0" u="none" strike="noStrike" kern="1200" cap="none" spc="0" normalizeH="0" baseline="0" mc:Ignorable="hp" hp:hslEmbossed="0">
              <a:solidFill>
                <a:srgbClr val="404040"/>
              </a:solidFill>
              <a:latin typeface="나눔스퀘어 Bold"/>
              <a:ea typeface="나눔스퀘어 Bold"/>
              <a:cs typeface="G마켓 산스 TTF Light"/>
            </a:endParaRPr>
          </a:p>
        </p:txBody>
      </p:sp>
      <p:pic>
        <p:nvPicPr>
          <p:cNvPr id="2054" name=""/>
          <p:cNvPicPr>
            <a:picLocks noChangeAspect="1"/>
          </p:cNvPicPr>
          <p:nvPr/>
        </p:nvPicPr>
        <p:blipFill rotWithShape="1">
          <a:blip r:embed="rId10"/>
          <a:stretch>
            <a:fillRect/>
          </a:stretch>
        </p:blipFill>
        <p:spPr>
          <a:xfrm>
            <a:off x="9679950" y="1449656"/>
            <a:ext cx="1292850" cy="1789594"/>
          </a:xfrm>
          <a:prstGeom prst="rect">
            <a:avLst/>
          </a:prstGeom>
        </p:spPr>
      </p:pic>
      <p:cxnSp>
        <p:nvCxnSpPr>
          <p:cNvPr id="2055" name="직선 연결선 32"/>
          <p:cNvCxnSpPr/>
          <p:nvPr/>
        </p:nvCxnSpPr>
        <p:spPr>
          <a:xfrm flipV="1">
            <a:off x="9603612" y="1818640"/>
            <a:ext cx="635" cy="1440815"/>
          </a:xfrm>
          <a:prstGeom prst="line">
            <a:avLst/>
          </a:prstGeom>
          <a:noFill/>
          <a:ln w="6350" cap="flat" cmpd="sng" algn="ctr">
            <a:solidFill>
              <a:srgbClr val="d9d8d5">
                <a:alpha val="100000"/>
              </a:srgbClr>
            </a:solidFill>
            <a:prstDash val="solid"/>
            <a:miter/>
          </a:ln>
        </p:spPr>
      </p:cxnSp>
    </p:spTree>
    <p:extLst>
      <p:ext uri="{BB962C8B-B14F-4D97-AF65-F5344CB8AC3E}">
        <p14:creationId xmlns:p14="http://schemas.microsoft.com/office/powerpoint/2010/main" val="1074447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>
            <a:spLocks/>
          </p:cNvSpPr>
          <p:nvPr/>
        </p:nvSpPr>
        <p:spPr>
          <a:xfrm>
            <a:off x="0" y="0"/>
            <a:ext cx="2439035" cy="161290"/>
          </a:xfrm>
          <a:prstGeom prst="rect">
            <a:avLst/>
          </a:prstGeom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3" name="Rect 0"/>
          <p:cNvSpPr>
            <a:spLocks/>
          </p:cNvSpPr>
          <p:nvPr/>
        </p:nvSpPr>
        <p:spPr>
          <a:xfrm>
            <a:off x="2438400" y="0"/>
            <a:ext cx="2439035" cy="161290"/>
          </a:xfrm>
          <a:prstGeom prst="rect">
            <a:avLst/>
          </a:prstGeom>
          <a:solidFill>
            <a:schemeClr val="accent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4" name="Rect 0"/>
          <p:cNvSpPr>
            <a:spLocks/>
          </p:cNvSpPr>
          <p:nvPr/>
        </p:nvSpPr>
        <p:spPr>
          <a:xfrm>
            <a:off x="4876800" y="0"/>
            <a:ext cx="2439035" cy="161290"/>
          </a:xfrm>
          <a:prstGeom prst="rect">
            <a:avLst/>
          </a:prstGeom>
          <a:solidFill>
            <a:schemeClr val="accent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5" name="Rect 0"/>
          <p:cNvSpPr>
            <a:spLocks/>
          </p:cNvSpPr>
          <p:nvPr/>
        </p:nvSpPr>
        <p:spPr>
          <a:xfrm>
            <a:off x="7315200" y="0"/>
            <a:ext cx="2439035" cy="161290"/>
          </a:xfrm>
          <a:prstGeom prst="rect">
            <a:avLst/>
          </a:prstGeom>
          <a:solidFill>
            <a:schemeClr val="accent3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6" name="Rect 0"/>
          <p:cNvSpPr>
            <a:spLocks/>
          </p:cNvSpPr>
          <p:nvPr/>
        </p:nvSpPr>
        <p:spPr>
          <a:xfrm>
            <a:off x="9753600" y="0"/>
            <a:ext cx="2439035" cy="161290"/>
          </a:xfrm>
          <a:prstGeom prst="rect">
            <a:avLst/>
          </a:prstGeom>
          <a:solidFill>
            <a:schemeClr val="accent3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8" name="Rect 0"/>
          <p:cNvSpPr txBox="1">
            <a:spLocks/>
          </p:cNvSpPr>
          <p:nvPr/>
        </p:nvSpPr>
        <p:spPr>
          <a:xfrm>
            <a:off x="160655" y="304800"/>
            <a:ext cx="791210" cy="33845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Part </a:t>
            </a:r>
            <a:r>
              <a:rPr lang="ko-KR" altLang="ko-KR" sz="1600">
                <a:solidFill>
                  <a:schemeClr val="accent2"/>
                </a:solidFill>
                <a:latin typeface="G마켓 산스 TTF Bold" charset="0"/>
              </a:rPr>
              <a:t>5</a:t>
            </a: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,</a:t>
            </a:r>
            <a:endParaRPr lang="ko-KR" altLang="en-US" sz="1600">
              <a:solidFill>
                <a:schemeClr val="accent2"/>
              </a:solidFill>
              <a:latin typeface="G마켓 산스 TTF Bold" charset="0"/>
            </a:endParaRPr>
          </a:p>
        </p:txBody>
      </p:sp>
      <p:sp>
        <p:nvSpPr>
          <p:cNvPr id="9" name="Rect 0"/>
          <p:cNvSpPr txBox="1">
            <a:spLocks/>
          </p:cNvSpPr>
          <p:nvPr/>
        </p:nvSpPr>
        <p:spPr>
          <a:xfrm>
            <a:off x="1061720" y="320040"/>
            <a:ext cx="3616960" cy="64579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3600">
                <a:solidFill>
                  <a:schemeClr val="accent2"/>
                </a:solidFill>
              </a:rPr>
              <a:t>프로그램 화면(2)</a:t>
            </a:r>
          </a:p>
        </p:txBody>
      </p:sp>
      <p:cxnSp>
        <p:nvCxnSpPr>
          <p:cNvPr id="11" name="Rect 0"/>
          <p:cNvCxnSpPr/>
          <p:nvPr/>
        </p:nvCxnSpPr>
        <p:spPr>
          <a:xfrm>
            <a:off x="1061720" y="1097280"/>
            <a:ext cx="11130915" cy="6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ect 0"/>
          <p:cNvCxnSpPr/>
          <p:nvPr/>
        </p:nvCxnSpPr>
        <p:spPr>
          <a:xfrm>
            <a:off x="-101600" y="4053840"/>
            <a:ext cx="12192635" cy="635"/>
          </a:xfrm>
          <a:prstGeom prst="line">
            <a:avLst/>
          </a:prstGeom>
          <a:ln w="5715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t 0"/>
          <p:cNvCxnSpPr/>
          <p:nvPr/>
        </p:nvCxnSpPr>
        <p:spPr>
          <a:xfrm flipV="1">
            <a:off x="464820" y="3757930"/>
            <a:ext cx="635" cy="72072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t 0"/>
          <p:cNvCxnSpPr/>
          <p:nvPr/>
        </p:nvCxnSpPr>
        <p:spPr>
          <a:xfrm flipV="1">
            <a:off x="3994785" y="3727450"/>
            <a:ext cx="635" cy="759460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ect 0"/>
          <p:cNvCxnSpPr/>
          <p:nvPr/>
        </p:nvCxnSpPr>
        <p:spPr>
          <a:xfrm flipV="1">
            <a:off x="3980180" y="2228850"/>
            <a:ext cx="635" cy="144081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 0"/>
          <p:cNvSpPr txBox="1">
            <a:spLocks/>
          </p:cNvSpPr>
          <p:nvPr/>
        </p:nvSpPr>
        <p:spPr>
          <a:xfrm>
            <a:off x="3876675" y="1122045"/>
            <a:ext cx="1393190" cy="32258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게시판 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글보기</a:t>
            </a:r>
            <a:endParaRPr lang="ko-KR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Rect 0"/>
          <p:cNvSpPr txBox="1">
            <a:spLocks/>
          </p:cNvSpPr>
          <p:nvPr/>
        </p:nvSpPr>
        <p:spPr>
          <a:xfrm>
            <a:off x="4105910" y="4125595"/>
            <a:ext cx="1680845" cy="32321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게시판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댓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글</a:t>
            </a: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삭제</a:t>
            </a:r>
            <a:endParaRPr lang="ko-KR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Rect 0"/>
          <p:cNvSpPr txBox="1">
            <a:spLocks/>
          </p:cNvSpPr>
          <p:nvPr/>
        </p:nvSpPr>
        <p:spPr>
          <a:xfrm>
            <a:off x="589280" y="1167130"/>
            <a:ext cx="1393190" cy="32258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게시판 리스트</a:t>
            </a:r>
            <a:endParaRPr lang="ko-KR" altLang="en-US" sz="15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0" name="Rect 0"/>
          <p:cNvSpPr txBox="1">
            <a:spLocks/>
          </p:cNvSpPr>
          <p:nvPr/>
        </p:nvSpPr>
        <p:spPr>
          <a:xfrm>
            <a:off x="565785" y="4113530"/>
            <a:ext cx="2035175" cy="32321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게시판 </a:t>
            </a:r>
            <a:r>
              <a:rPr lang="ko-KR" altLang="en-US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댓</a:t>
            </a:r>
            <a:r>
              <a:rPr lang="ko-KR" altLang="ko-KR" sz="1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글수정</a:t>
            </a:r>
            <a:endParaRPr lang="ko-KR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6" name="Rect 0"/>
          <p:cNvCxnSpPr/>
          <p:nvPr/>
        </p:nvCxnSpPr>
        <p:spPr>
          <a:xfrm>
            <a:off x="474345" y="2286635"/>
            <a:ext cx="635" cy="144081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그림 40" descr="C:/Users/SAMSUNG/AppData/Roaming/PolarisOffice/ETemp/14724_15270784/image13.pn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96690" y="1496060"/>
            <a:ext cx="3319780" cy="2129155"/>
          </a:xfrm>
          <a:prstGeom prst="rect">
            <a:avLst/>
          </a:prstGeom>
          <a:noFill/>
          <a:ln w="952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</p:pic>
      <p:pic>
        <p:nvPicPr>
          <p:cNvPr id="42" name="그림 41" descr="C:/Users/SAMSUNG/AppData/Roaming/PolarisOffice/ETemp/14724_15270784/image14.png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3560" y="4590415"/>
            <a:ext cx="3222625" cy="1025525"/>
          </a:xfrm>
          <a:prstGeom prst="rect">
            <a:avLst/>
          </a:prstGeom>
          <a:noFill/>
          <a:ln w="952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</p:pic>
      <p:pic>
        <p:nvPicPr>
          <p:cNvPr id="43" name="그림 42" descr="C:/Users/SAMSUNG/AppData/Roaming/PolarisOffice/ETemp/14724_15270784/image15.png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49395" y="4590415"/>
            <a:ext cx="3475355" cy="814705"/>
          </a:xfrm>
          <a:prstGeom prst="rect">
            <a:avLst/>
          </a:prstGeom>
          <a:noFill/>
          <a:ln w="952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</p:pic>
      <p:pic>
        <p:nvPicPr>
          <p:cNvPr id="44" name="그림 43" descr="C:/Users/SAMSUNG/AppData/Roaming/PolarisOffice/ETemp/14724_15270784/image16.png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190" y="1537335"/>
            <a:ext cx="3301365" cy="2087880"/>
          </a:xfrm>
          <a:prstGeom prst="rect">
            <a:avLst/>
          </a:prstGeom>
          <a:noFill/>
          <a:ln w="952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</p:pic>
      <p:sp>
        <p:nvSpPr>
          <p:cNvPr id="23" name="Rect 0"/>
          <p:cNvSpPr txBox="1">
            <a:spLocks/>
          </p:cNvSpPr>
          <p:nvPr/>
        </p:nvSpPr>
        <p:spPr>
          <a:xfrm>
            <a:off x="7524115" y="1173480"/>
            <a:ext cx="1402715" cy="32321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게시판 글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쓰기</a:t>
            </a:r>
          </a:p>
        </p:txBody>
      </p:sp>
      <p:pic>
        <p:nvPicPr>
          <p:cNvPr id="1026" name="Picture 2" descr="C:/Users/SAMSUNG/AppData/Roaming/PolarisOffice/ETemp/14724_15270784/image17.png"/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627620" y="1496695"/>
            <a:ext cx="2127250" cy="2527935"/>
          </a:xfrm>
          <a:prstGeom prst="rect">
            <a:avLst/>
          </a:prstGeom>
          <a:noFill/>
          <a:ln w="952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</p:pic>
      <p:cxnSp>
        <p:nvCxnSpPr>
          <p:cNvPr id="26" name="Rect 0"/>
          <p:cNvCxnSpPr/>
          <p:nvPr/>
        </p:nvCxnSpPr>
        <p:spPr>
          <a:xfrm flipV="1">
            <a:off x="7520940" y="2397125"/>
            <a:ext cx="635" cy="144081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:p14="http://schemas.microsoft.com/office/powerpoint/2010/main"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>
            <a:spLocks/>
          </p:cNvSpPr>
          <p:nvPr/>
        </p:nvSpPr>
        <p:spPr>
          <a:xfrm>
            <a:off x="0" y="0"/>
            <a:ext cx="2439035" cy="161290"/>
          </a:xfrm>
          <a:prstGeom prst="rect">
            <a:avLst/>
          </a:prstGeom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3" name="Rect 0"/>
          <p:cNvSpPr>
            <a:spLocks/>
          </p:cNvSpPr>
          <p:nvPr/>
        </p:nvSpPr>
        <p:spPr>
          <a:xfrm>
            <a:off x="2438400" y="0"/>
            <a:ext cx="2439035" cy="161290"/>
          </a:xfrm>
          <a:prstGeom prst="rect">
            <a:avLst/>
          </a:prstGeom>
          <a:solidFill>
            <a:schemeClr val="accent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4" name="Rect 0"/>
          <p:cNvSpPr>
            <a:spLocks/>
          </p:cNvSpPr>
          <p:nvPr/>
        </p:nvSpPr>
        <p:spPr>
          <a:xfrm>
            <a:off x="4876800" y="0"/>
            <a:ext cx="2439035" cy="161290"/>
          </a:xfrm>
          <a:prstGeom prst="rect">
            <a:avLst/>
          </a:prstGeom>
          <a:solidFill>
            <a:schemeClr val="accent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5" name="Rect 0"/>
          <p:cNvSpPr>
            <a:spLocks/>
          </p:cNvSpPr>
          <p:nvPr/>
        </p:nvSpPr>
        <p:spPr>
          <a:xfrm>
            <a:off x="7315200" y="0"/>
            <a:ext cx="2439035" cy="161290"/>
          </a:xfrm>
          <a:prstGeom prst="rect">
            <a:avLst/>
          </a:prstGeom>
          <a:solidFill>
            <a:schemeClr val="accent3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6" name="Rect 0"/>
          <p:cNvSpPr>
            <a:spLocks/>
          </p:cNvSpPr>
          <p:nvPr/>
        </p:nvSpPr>
        <p:spPr>
          <a:xfrm>
            <a:off x="9753600" y="0"/>
            <a:ext cx="2439035" cy="161290"/>
          </a:xfrm>
          <a:prstGeom prst="rect">
            <a:avLst/>
          </a:prstGeom>
          <a:solidFill>
            <a:schemeClr val="accent3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8" name="Rect 0"/>
          <p:cNvSpPr txBox="1">
            <a:spLocks/>
          </p:cNvSpPr>
          <p:nvPr/>
        </p:nvSpPr>
        <p:spPr>
          <a:xfrm>
            <a:off x="160655" y="304800"/>
            <a:ext cx="791210" cy="33845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Part </a:t>
            </a:r>
            <a:r>
              <a:rPr lang="ko-KR" altLang="ko-KR" sz="1600">
                <a:solidFill>
                  <a:schemeClr val="accent2"/>
                </a:solidFill>
                <a:latin typeface="G마켓 산스 TTF Bold" charset="0"/>
              </a:rPr>
              <a:t>5</a:t>
            </a:r>
            <a:r>
              <a:rPr lang="en-US" altLang="ko-KR" sz="1600">
                <a:solidFill>
                  <a:schemeClr val="accent2"/>
                </a:solidFill>
                <a:latin typeface="G마켓 산스 TTF Bold" charset="0"/>
              </a:rPr>
              <a:t>,</a:t>
            </a:r>
            <a:endParaRPr lang="ko-KR" altLang="en-US" sz="1600">
              <a:solidFill>
                <a:schemeClr val="accent2"/>
              </a:solidFill>
              <a:latin typeface="G마켓 산스 TTF Bold" charset="0"/>
            </a:endParaRPr>
          </a:p>
        </p:txBody>
      </p:sp>
      <p:sp>
        <p:nvSpPr>
          <p:cNvPr id="9" name="Rect 0"/>
          <p:cNvSpPr txBox="1">
            <a:spLocks/>
          </p:cNvSpPr>
          <p:nvPr/>
        </p:nvSpPr>
        <p:spPr>
          <a:xfrm>
            <a:off x="1061720" y="320040"/>
            <a:ext cx="3616960" cy="64579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3600">
                <a:solidFill>
                  <a:schemeClr val="accent2"/>
                </a:solidFill>
              </a:rPr>
              <a:t>프로그램 화면(3)</a:t>
            </a:r>
          </a:p>
        </p:txBody>
      </p:sp>
      <p:cxnSp>
        <p:nvCxnSpPr>
          <p:cNvPr id="11" name="Rect 0"/>
          <p:cNvCxnSpPr/>
          <p:nvPr/>
        </p:nvCxnSpPr>
        <p:spPr>
          <a:xfrm>
            <a:off x="1061720" y="1097280"/>
            <a:ext cx="11130915" cy="6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ect 0"/>
          <p:cNvCxnSpPr/>
          <p:nvPr/>
        </p:nvCxnSpPr>
        <p:spPr>
          <a:xfrm>
            <a:off x="-33020" y="3837940"/>
            <a:ext cx="12192635" cy="635"/>
          </a:xfrm>
          <a:prstGeom prst="line">
            <a:avLst/>
          </a:prstGeom>
          <a:ln w="5715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t 0"/>
          <p:cNvCxnSpPr/>
          <p:nvPr/>
        </p:nvCxnSpPr>
        <p:spPr>
          <a:xfrm flipV="1">
            <a:off x="6151635" y="3899535"/>
            <a:ext cx="635" cy="72072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ect 0"/>
          <p:cNvCxnSpPr/>
          <p:nvPr/>
        </p:nvCxnSpPr>
        <p:spPr>
          <a:xfrm flipV="1">
            <a:off x="4856480" y="2345690"/>
            <a:ext cx="635" cy="144081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 0"/>
          <p:cNvSpPr txBox="1">
            <a:spLocks/>
          </p:cNvSpPr>
          <p:nvPr/>
        </p:nvSpPr>
        <p:spPr>
          <a:xfrm>
            <a:off x="1589211" y="4114165"/>
            <a:ext cx="1231900" cy="32258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스터디 참가</a:t>
            </a:r>
            <a:endParaRPr lang="ko-KR" alt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Rect 0"/>
          <p:cNvSpPr txBox="1">
            <a:spLocks/>
          </p:cNvSpPr>
          <p:nvPr/>
        </p:nvSpPr>
        <p:spPr>
          <a:xfrm>
            <a:off x="6344919" y="4098534"/>
            <a:ext cx="564515" cy="32258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채팅</a:t>
            </a:r>
            <a:endParaRPr lang="ko-KR" altLang="en-US" sz="15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0" name="Rect 0"/>
          <p:cNvSpPr txBox="1">
            <a:spLocks/>
          </p:cNvSpPr>
          <p:nvPr/>
        </p:nvSpPr>
        <p:spPr>
          <a:xfrm>
            <a:off x="549910" y="1102995"/>
            <a:ext cx="1840865" cy="32258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>
                <a:solidFill>
                  <a:schemeClr val="tx1">
                    <a:lumMod val="75000"/>
                    <a:lumOff val="25000"/>
                  </a:schemeClr>
                </a:solidFill>
              </a:rPr>
              <a:t>스터디 모집 게시판</a:t>
            </a:r>
            <a:endParaRPr lang="ko-KR" altLang="en-US" sz="15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6" name="Rect 0"/>
          <p:cNvCxnSpPr/>
          <p:nvPr/>
        </p:nvCxnSpPr>
        <p:spPr>
          <a:xfrm>
            <a:off x="776605" y="2395220"/>
            <a:ext cx="635" cy="144081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그림 44" descr="C:/Users/master/AppData/Roaming/PolarisOffice/ETemp/23176_19634712/fImage31683211138145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50" y="1388110"/>
            <a:ext cx="3102610" cy="2361565"/>
          </a:xfrm>
          <a:prstGeom prst="rect">
            <a:avLst/>
          </a:prstGeom>
          <a:noFill/>
        </p:spPr>
      </p:pic>
      <p:pic>
        <p:nvPicPr>
          <p:cNvPr id="42" name="그림 45" descr="C:/Users/master/AppData/Roaming/PolarisOffice/ETemp/23176_19634712/fImage2418871114328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0120" y="4390170"/>
            <a:ext cx="3347720" cy="2012315"/>
          </a:xfrm>
          <a:prstGeom prst="rect">
            <a:avLst/>
          </a:prstGeom>
          <a:noFill/>
        </p:spPr>
      </p:pic>
      <p:pic>
        <p:nvPicPr>
          <p:cNvPr id="43" name="그림 46" descr="C:/Users/master/AppData/Roaming/PolarisOffice/ETemp/23176_19634712/fImage120773511156827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606" y="4390171"/>
            <a:ext cx="4248150" cy="2011046"/>
          </a:xfrm>
          <a:prstGeom prst="rect">
            <a:avLst/>
          </a:prstGeom>
          <a:noFill/>
        </p:spPr>
      </p:pic>
      <p:sp>
        <p:nvSpPr>
          <p:cNvPr id="20" name="Rect 0">
            <a:extLst>
              <a:ext uri="{FF2B5EF4-FFF2-40B4-BE49-F238E27FC236}">
                <a16:creationId xmlns:a16="http://schemas.microsoft.com/office/drawing/2014/main" id="{70FACEFC-3DA2-4B8F-88D3-D3257C78E336}"/>
              </a:ext>
            </a:extLst>
          </p:cNvPr>
          <p:cNvSpPr txBox="1">
            <a:spLocks/>
          </p:cNvSpPr>
          <p:nvPr/>
        </p:nvSpPr>
        <p:spPr>
          <a:xfrm>
            <a:off x="4456259" y="1143196"/>
            <a:ext cx="1231900" cy="32258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스터디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추가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37395CB-37D3-4BAD-841F-5E62DDF1CE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8235" y="1448752"/>
            <a:ext cx="2461592" cy="2257108"/>
          </a:xfrm>
          <a:prstGeom prst="rect">
            <a:avLst/>
          </a:prstGeom>
        </p:spPr>
      </p:pic>
      <p:cxnSp>
        <p:nvCxnSpPr>
          <p:cNvPr id="23" name="Rect 0">
            <a:extLst>
              <a:ext uri="{FF2B5EF4-FFF2-40B4-BE49-F238E27FC236}">
                <a16:creationId xmlns:a16="http://schemas.microsoft.com/office/drawing/2014/main" id="{0B1005F5-D6B0-451B-8481-0B91E7430DB3}"/>
              </a:ext>
            </a:extLst>
          </p:cNvPr>
          <p:cNvCxnSpPr/>
          <p:nvPr/>
        </p:nvCxnSpPr>
        <p:spPr>
          <a:xfrm flipV="1">
            <a:off x="1485655" y="3899535"/>
            <a:ext cx="635" cy="72072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t 0">
            <a:extLst>
              <a:ext uri="{FF2B5EF4-FFF2-40B4-BE49-F238E27FC236}">
                <a16:creationId xmlns:a16="http://schemas.microsoft.com/office/drawing/2014/main" id="{A09C3CFB-0F02-4EA9-86F6-8D52BC793DE8}"/>
              </a:ext>
            </a:extLst>
          </p:cNvPr>
          <p:cNvCxnSpPr/>
          <p:nvPr/>
        </p:nvCxnSpPr>
        <p:spPr>
          <a:xfrm flipV="1">
            <a:off x="4494401" y="1087583"/>
            <a:ext cx="635" cy="72072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8B80F104-5F3B-4DFD-A4FF-CF278E1AF1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1442" y="1537084"/>
            <a:ext cx="3411913" cy="2189347"/>
          </a:xfrm>
          <a:prstGeom prst="rect">
            <a:avLst/>
          </a:prstGeom>
        </p:spPr>
      </p:pic>
      <p:cxnSp>
        <p:nvCxnSpPr>
          <p:cNvPr id="27" name="Rect 0">
            <a:extLst>
              <a:ext uri="{FF2B5EF4-FFF2-40B4-BE49-F238E27FC236}">
                <a16:creationId xmlns:a16="http://schemas.microsoft.com/office/drawing/2014/main" id="{BACAEFB6-7B69-41D0-9650-9949199E3CD4}"/>
              </a:ext>
            </a:extLst>
          </p:cNvPr>
          <p:cNvCxnSpPr/>
          <p:nvPr/>
        </p:nvCxnSpPr>
        <p:spPr>
          <a:xfrm flipV="1">
            <a:off x="7927082" y="1068436"/>
            <a:ext cx="635" cy="720725"/>
          </a:xfrm>
          <a:prstGeom prst="line">
            <a:avLst/>
          </a:prstGeom>
          <a:ln w="6350" cap="flat" cmpd="sng">
            <a:solidFill>
              <a:schemeClr val="accent3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 0">
            <a:extLst>
              <a:ext uri="{FF2B5EF4-FFF2-40B4-BE49-F238E27FC236}">
                <a16:creationId xmlns:a16="http://schemas.microsoft.com/office/drawing/2014/main" id="{EA922CD6-82D2-41D7-9E9D-28EF8EF6DF26}"/>
              </a:ext>
            </a:extLst>
          </p:cNvPr>
          <p:cNvSpPr txBox="1">
            <a:spLocks/>
          </p:cNvSpPr>
          <p:nvPr/>
        </p:nvSpPr>
        <p:spPr>
          <a:xfrm>
            <a:off x="8061442" y="1138898"/>
            <a:ext cx="1231900" cy="32258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ko-KR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스터디 </a:t>
            </a: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검색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사업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d9401"/>
      </a:accent1>
      <a:accent2>
        <a:srgbClr val="595347"/>
      </a:accent2>
      <a:accent3>
        <a:srgbClr val="d9d8d5"/>
      </a:accent3>
      <a:accent4>
        <a:srgbClr val="b48b61"/>
      </a:accent4>
      <a:accent5>
        <a:srgbClr val="6f7071"/>
      </a:accent5>
      <a:accent6>
        <a:srgbClr val="cd8b2e"/>
      </a:accent6>
      <a:hlink>
        <a:srgbClr val="3f3f3f"/>
      </a:hlink>
      <a:folHlink>
        <a:srgbClr val="3f3f3f"/>
      </a:folHlink>
    </a:clrScheme>
    <a:fontScheme name="G마켓 산스 TTF Bold">
      <a:majorFont>
        <a:latin typeface="G마켓 산스 TTF Bold"/>
        <a:ea typeface="나눔스퀘어 Bold"/>
        <a:cs typeface=""/>
      </a:majorFont>
      <a:minorFont>
        <a:latin typeface="G마켓 산스 TTF Light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238</ep:Words>
  <ep:PresentationFormat>와이드스크린</ep:PresentationFormat>
  <ep:Paragraphs>142</ep:Paragraphs>
  <ep:Slides>11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ep:HeadingPairs>
  <ep:TitlesOfParts>
    <vt:vector size="12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Yu Saebyeol</dc:creator>
  <cp:lastModifiedBy>min</cp:lastModifiedBy>
  <dcterms:modified xsi:type="dcterms:W3CDTF">2021-10-17T13:53:23.019</dcterms:modified>
  <cp:revision>6</cp:revision>
  <dc:title>PowerPoint 프레젠테이션</dc:title>
  <cp:version>9.102.76.43786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